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66"/>
  </p:notesMasterIdLst>
  <p:sldIdLst>
    <p:sldId id="279" r:id="rId2"/>
    <p:sldId id="256" r:id="rId3"/>
    <p:sldId id="306" r:id="rId4"/>
    <p:sldId id="291" r:id="rId5"/>
    <p:sldId id="259" r:id="rId6"/>
    <p:sldId id="258" r:id="rId7"/>
    <p:sldId id="271" r:id="rId8"/>
    <p:sldId id="260" r:id="rId9"/>
    <p:sldId id="272" r:id="rId10"/>
    <p:sldId id="273" r:id="rId11"/>
    <p:sldId id="274" r:id="rId12"/>
    <p:sldId id="275" r:id="rId13"/>
    <p:sldId id="276" r:id="rId14"/>
    <p:sldId id="277" r:id="rId15"/>
    <p:sldId id="301" r:id="rId16"/>
    <p:sldId id="304" r:id="rId17"/>
    <p:sldId id="305" r:id="rId18"/>
    <p:sldId id="302" r:id="rId19"/>
    <p:sldId id="303" r:id="rId20"/>
    <p:sldId id="281" r:id="rId21"/>
    <p:sldId id="282" r:id="rId22"/>
    <p:sldId id="283" r:id="rId23"/>
    <p:sldId id="284" r:id="rId24"/>
    <p:sldId id="292" r:id="rId25"/>
    <p:sldId id="293" r:id="rId26"/>
    <p:sldId id="294" r:id="rId27"/>
    <p:sldId id="296" r:id="rId28"/>
    <p:sldId id="297" r:id="rId29"/>
    <p:sldId id="300" r:id="rId30"/>
    <p:sldId id="307" r:id="rId31"/>
    <p:sldId id="308" r:id="rId32"/>
    <p:sldId id="309" r:id="rId33"/>
    <p:sldId id="310" r:id="rId34"/>
    <p:sldId id="311" r:id="rId35"/>
    <p:sldId id="312" r:id="rId36"/>
    <p:sldId id="315" r:id="rId37"/>
    <p:sldId id="316" r:id="rId38"/>
    <p:sldId id="317" r:id="rId39"/>
    <p:sldId id="318" r:id="rId40"/>
    <p:sldId id="319" r:id="rId41"/>
    <p:sldId id="320" r:id="rId42"/>
    <p:sldId id="321" r:id="rId43"/>
    <p:sldId id="322" r:id="rId44"/>
    <p:sldId id="323" r:id="rId45"/>
    <p:sldId id="324" r:id="rId46"/>
    <p:sldId id="325" r:id="rId47"/>
    <p:sldId id="326" r:id="rId48"/>
    <p:sldId id="327" r:id="rId49"/>
    <p:sldId id="328" r:id="rId50"/>
    <p:sldId id="329" r:id="rId51"/>
    <p:sldId id="330" r:id="rId52"/>
    <p:sldId id="331" r:id="rId53"/>
    <p:sldId id="332" r:id="rId54"/>
    <p:sldId id="333" r:id="rId55"/>
    <p:sldId id="334" r:id="rId56"/>
    <p:sldId id="335" r:id="rId57"/>
    <p:sldId id="336" r:id="rId58"/>
    <p:sldId id="337" r:id="rId59"/>
    <p:sldId id="338" r:id="rId60"/>
    <p:sldId id="339" r:id="rId61"/>
    <p:sldId id="340" r:id="rId62"/>
    <p:sldId id="341" r:id="rId63"/>
    <p:sldId id="342" r:id="rId64"/>
    <p:sldId id="313"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8178D8-D164-4DED-9392-56FEC013BEE2}" type="datetimeFigureOut">
              <a:rPr lang="en-IN" smtClean="0"/>
              <a:t>01-02-2020</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A07E46-43C7-429C-B732-0171B5679023}" type="slidenum">
              <a:rPr lang="en-IN" smtClean="0"/>
              <a:t>‹#›</a:t>
            </a:fld>
            <a:endParaRPr lang="en-IN"/>
          </a:p>
        </p:txBody>
      </p:sp>
    </p:spTree>
    <p:extLst>
      <p:ext uri="{BB962C8B-B14F-4D97-AF65-F5344CB8AC3E}">
        <p14:creationId xmlns:p14="http://schemas.microsoft.com/office/powerpoint/2010/main" val="3943982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3931132-0766-40E0-B6C0-7FAF218BB5A0}" type="datetimeFigureOut">
              <a:rPr lang="en-IN" smtClean="0"/>
              <a:t>01-02-2020</a:t>
            </a:fld>
            <a:endParaRPr lang="en-IN"/>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IN"/>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FCC4F7F-66EB-4A5B-BE52-AC8428C64BFB}"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931132-0766-40E0-B6C0-7FAF218BB5A0}" type="datetimeFigureOut">
              <a:rPr lang="en-IN" smtClean="0"/>
              <a:t>01-02-2020</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AFCC4F7F-66EB-4A5B-BE52-AC8428C64BFB}"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931132-0766-40E0-B6C0-7FAF218BB5A0}" type="datetimeFigureOut">
              <a:rPr lang="en-IN" smtClean="0"/>
              <a:t>01-02-2020</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AFCC4F7F-66EB-4A5B-BE52-AC8428C64BFB}"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931132-0766-40E0-B6C0-7FAF218BB5A0}" type="datetimeFigureOut">
              <a:rPr lang="en-IN" smtClean="0"/>
              <a:t>01-02-2020</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AFCC4F7F-66EB-4A5B-BE52-AC8428C64BFB}" type="slidenum">
              <a:rPr lang="en-IN" smtClean="0"/>
              <a:t>‹#›</a:t>
            </a:fld>
            <a:endParaRPr lang="en-IN"/>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3931132-0766-40E0-B6C0-7FAF218BB5A0}" type="datetimeFigureOut">
              <a:rPr lang="en-IN" smtClean="0"/>
              <a:t>01-02-2020</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AFCC4F7F-66EB-4A5B-BE52-AC8428C64BFB}" type="slidenum">
              <a:rPr lang="en-IN" smtClean="0"/>
              <a:t>‹#›</a:t>
            </a:fld>
            <a:endParaRPr lang="en-IN"/>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3931132-0766-40E0-B6C0-7FAF218BB5A0}" type="datetimeFigureOut">
              <a:rPr lang="en-IN" smtClean="0"/>
              <a:t>01-02-2020</a:t>
            </a:fld>
            <a:endParaRPr lang="en-IN"/>
          </a:p>
        </p:txBody>
      </p:sp>
      <p:sp>
        <p:nvSpPr>
          <p:cNvPr id="6" name="Footer Placeholder 5"/>
          <p:cNvSpPr>
            <a:spLocks noGrp="1"/>
          </p:cNvSpPr>
          <p:nvPr>
            <p:ph type="ftr" sz="quarter" idx="11"/>
          </p:nvPr>
        </p:nvSpPr>
        <p:spPr/>
        <p:txBody>
          <a:bodyPr/>
          <a:lstStyle>
            <a:extLst/>
          </a:lstStyle>
          <a:p>
            <a:endParaRPr lang="en-IN"/>
          </a:p>
        </p:txBody>
      </p:sp>
      <p:sp>
        <p:nvSpPr>
          <p:cNvPr id="7" name="Slide Number Placeholder 6"/>
          <p:cNvSpPr>
            <a:spLocks noGrp="1"/>
          </p:cNvSpPr>
          <p:nvPr>
            <p:ph type="sldNum" sz="quarter" idx="12"/>
          </p:nvPr>
        </p:nvSpPr>
        <p:spPr/>
        <p:txBody>
          <a:bodyPr/>
          <a:lstStyle>
            <a:extLst/>
          </a:lstStyle>
          <a:p>
            <a:fld id="{AFCC4F7F-66EB-4A5B-BE52-AC8428C64BFB}" type="slidenum">
              <a:rPr lang="en-IN" smtClean="0"/>
              <a:t>‹#›</a:t>
            </a:fld>
            <a:endParaRPr lang="en-IN"/>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3931132-0766-40E0-B6C0-7FAF218BB5A0}" type="datetimeFigureOut">
              <a:rPr lang="en-IN" smtClean="0"/>
              <a:t>01-02-2020</a:t>
            </a:fld>
            <a:endParaRPr lang="en-IN"/>
          </a:p>
        </p:txBody>
      </p:sp>
      <p:sp>
        <p:nvSpPr>
          <p:cNvPr id="8" name="Footer Placeholder 7"/>
          <p:cNvSpPr>
            <a:spLocks noGrp="1"/>
          </p:cNvSpPr>
          <p:nvPr>
            <p:ph type="ftr" sz="quarter" idx="11"/>
          </p:nvPr>
        </p:nvSpPr>
        <p:spPr/>
        <p:txBody>
          <a:bodyPr/>
          <a:lstStyle>
            <a:extLst/>
          </a:lstStyle>
          <a:p>
            <a:endParaRPr lang="en-IN"/>
          </a:p>
        </p:txBody>
      </p:sp>
      <p:sp>
        <p:nvSpPr>
          <p:cNvPr id="9" name="Slide Number Placeholder 8"/>
          <p:cNvSpPr>
            <a:spLocks noGrp="1"/>
          </p:cNvSpPr>
          <p:nvPr>
            <p:ph type="sldNum" sz="quarter" idx="12"/>
          </p:nvPr>
        </p:nvSpPr>
        <p:spPr/>
        <p:txBody>
          <a:bodyPr/>
          <a:lstStyle>
            <a:extLst/>
          </a:lstStyle>
          <a:p>
            <a:fld id="{AFCC4F7F-66EB-4A5B-BE52-AC8428C64BFB}" type="slidenum">
              <a:rPr lang="en-IN" smtClean="0"/>
              <a:t>‹#›</a:t>
            </a:fld>
            <a:endParaRPr lang="en-IN"/>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3931132-0766-40E0-B6C0-7FAF218BB5A0}" type="datetimeFigureOut">
              <a:rPr lang="en-IN" smtClean="0"/>
              <a:t>01-02-2020</a:t>
            </a:fld>
            <a:endParaRPr lang="en-IN"/>
          </a:p>
        </p:txBody>
      </p:sp>
      <p:sp>
        <p:nvSpPr>
          <p:cNvPr id="4" name="Footer Placeholder 3"/>
          <p:cNvSpPr>
            <a:spLocks noGrp="1"/>
          </p:cNvSpPr>
          <p:nvPr>
            <p:ph type="ftr" sz="quarter" idx="11"/>
          </p:nvPr>
        </p:nvSpPr>
        <p:spPr/>
        <p:txBody>
          <a:bodyPr/>
          <a:lstStyle>
            <a:extLst/>
          </a:lstStyle>
          <a:p>
            <a:endParaRPr lang="en-IN"/>
          </a:p>
        </p:txBody>
      </p:sp>
      <p:sp>
        <p:nvSpPr>
          <p:cNvPr id="5" name="Slide Number Placeholder 4"/>
          <p:cNvSpPr>
            <a:spLocks noGrp="1"/>
          </p:cNvSpPr>
          <p:nvPr>
            <p:ph type="sldNum" sz="quarter" idx="12"/>
          </p:nvPr>
        </p:nvSpPr>
        <p:spPr/>
        <p:txBody>
          <a:bodyPr/>
          <a:lstStyle>
            <a:extLst/>
          </a:lstStyle>
          <a:p>
            <a:fld id="{AFCC4F7F-66EB-4A5B-BE52-AC8428C64BFB}" type="slidenum">
              <a:rPr lang="en-IN" smtClean="0"/>
              <a:t>‹#›</a:t>
            </a:fld>
            <a:endParaRPr lang="en-IN"/>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3931132-0766-40E0-B6C0-7FAF218BB5A0}" type="datetimeFigureOut">
              <a:rPr lang="en-IN" smtClean="0"/>
              <a:t>01-02-2020</a:t>
            </a:fld>
            <a:endParaRPr lang="en-IN"/>
          </a:p>
        </p:txBody>
      </p:sp>
      <p:sp>
        <p:nvSpPr>
          <p:cNvPr id="3" name="Footer Placeholder 2"/>
          <p:cNvSpPr>
            <a:spLocks noGrp="1"/>
          </p:cNvSpPr>
          <p:nvPr>
            <p:ph type="ftr" sz="quarter" idx="11"/>
          </p:nvPr>
        </p:nvSpPr>
        <p:spPr/>
        <p:txBody>
          <a:bodyPr/>
          <a:lstStyle>
            <a:extLst/>
          </a:lstStyle>
          <a:p>
            <a:endParaRPr lang="en-IN"/>
          </a:p>
        </p:txBody>
      </p:sp>
      <p:sp>
        <p:nvSpPr>
          <p:cNvPr id="4" name="Slide Number Placeholder 3"/>
          <p:cNvSpPr>
            <a:spLocks noGrp="1"/>
          </p:cNvSpPr>
          <p:nvPr>
            <p:ph type="sldNum" sz="quarter" idx="12"/>
          </p:nvPr>
        </p:nvSpPr>
        <p:spPr/>
        <p:txBody>
          <a:bodyPr/>
          <a:lstStyle>
            <a:extLst/>
          </a:lstStyle>
          <a:p>
            <a:fld id="{AFCC4F7F-66EB-4A5B-BE52-AC8428C64BFB}"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3931132-0766-40E0-B6C0-7FAF218BB5A0}" type="datetimeFigureOut">
              <a:rPr lang="en-IN" smtClean="0"/>
              <a:t>01-02-2020</a:t>
            </a:fld>
            <a:endParaRPr lang="en-IN"/>
          </a:p>
        </p:txBody>
      </p:sp>
      <p:sp>
        <p:nvSpPr>
          <p:cNvPr id="6" name="Footer Placeholder 5"/>
          <p:cNvSpPr>
            <a:spLocks noGrp="1"/>
          </p:cNvSpPr>
          <p:nvPr>
            <p:ph type="ftr" sz="quarter" idx="11"/>
          </p:nvPr>
        </p:nvSpPr>
        <p:spPr/>
        <p:txBody>
          <a:bodyPr/>
          <a:lstStyle>
            <a:extLst/>
          </a:lstStyle>
          <a:p>
            <a:endParaRPr lang="en-IN"/>
          </a:p>
        </p:txBody>
      </p:sp>
      <p:sp>
        <p:nvSpPr>
          <p:cNvPr id="7" name="Slide Number Placeholder 6"/>
          <p:cNvSpPr>
            <a:spLocks noGrp="1"/>
          </p:cNvSpPr>
          <p:nvPr>
            <p:ph type="sldNum" sz="quarter" idx="12"/>
          </p:nvPr>
        </p:nvSpPr>
        <p:spPr/>
        <p:txBody>
          <a:bodyPr/>
          <a:lstStyle>
            <a:extLst/>
          </a:lstStyle>
          <a:p>
            <a:fld id="{AFCC4F7F-66EB-4A5B-BE52-AC8428C64BFB}" type="slidenum">
              <a:rPr lang="en-IN" smtClean="0"/>
              <a:t>‹#›</a:t>
            </a:fld>
            <a:endParaRPr lang="en-I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3931132-0766-40E0-B6C0-7FAF218BB5A0}" type="datetimeFigureOut">
              <a:rPr lang="en-IN" smtClean="0"/>
              <a:t>01-02-2020</a:t>
            </a:fld>
            <a:endParaRPr lang="en-IN"/>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IN"/>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FCC4F7F-66EB-4A5B-BE52-AC8428C64BFB}" type="slidenum">
              <a:rPr lang="en-IN" smtClean="0"/>
              <a:t>‹#›</a:t>
            </a:fld>
            <a:endParaRPr lang="en-IN"/>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3931132-0766-40E0-B6C0-7FAF218BB5A0}" type="datetimeFigureOut">
              <a:rPr lang="en-IN" smtClean="0"/>
              <a:t>01-02-2020</a:t>
            </a:fld>
            <a:endParaRPr lang="en-IN"/>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IN"/>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FCC4F7F-66EB-4A5B-BE52-AC8428C64BFB}"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waldenu.edu/experience/tempo-learning"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5924" t="15335" r="33822" b="5995"/>
          <a:stretch/>
        </p:blipFill>
        <p:spPr bwMode="auto">
          <a:xfrm>
            <a:off x="1547664" y="1090702"/>
            <a:ext cx="7488832" cy="5767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23528" y="27321"/>
            <a:ext cx="8229600" cy="1143000"/>
          </a:xfrm>
        </p:spPr>
        <p:txBody>
          <a:bodyPr/>
          <a:lstStyle/>
          <a:p>
            <a:r>
              <a:rPr lang="en-IN" b="1" dirty="0" smtClean="0">
                <a:latin typeface="Bookman Old Style" pitchFamily="18" charset="0"/>
              </a:rPr>
              <a:t>CBA</a:t>
            </a:r>
            <a:endParaRPr lang="en-IN" b="1" dirty="0">
              <a:latin typeface="Bookman Old Style" pitchFamily="18" charset="0"/>
            </a:endParaRPr>
          </a:p>
        </p:txBody>
      </p:sp>
    </p:spTree>
    <p:extLst>
      <p:ext uri="{BB962C8B-B14F-4D97-AF65-F5344CB8AC3E}">
        <p14:creationId xmlns:p14="http://schemas.microsoft.com/office/powerpoint/2010/main" val="18547318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988840"/>
            <a:ext cx="8229600" cy="4525963"/>
          </a:xfrm>
        </p:spPr>
        <p:txBody>
          <a:bodyPr/>
          <a:lstStyle/>
          <a:p>
            <a:pPr lvl="2"/>
            <a:r>
              <a:rPr lang="en-IN" b="1" dirty="0" err="1" smtClean="0">
                <a:latin typeface="Bookman Old Style" pitchFamily="18" charset="0"/>
              </a:rPr>
              <a:t>DoK</a:t>
            </a:r>
            <a:r>
              <a:rPr lang="en-IN" b="1" dirty="0" smtClean="0">
                <a:latin typeface="Bookman Old Style" pitchFamily="18" charset="0"/>
              </a:rPr>
              <a:t> </a:t>
            </a:r>
            <a:r>
              <a:rPr lang="en-IN" b="1" dirty="0">
                <a:latin typeface="Bookman Old Style" pitchFamily="18" charset="0"/>
              </a:rPr>
              <a:t>Level</a:t>
            </a:r>
            <a:r>
              <a:rPr lang="en-IN" dirty="0">
                <a:latin typeface="Bookman Old Style" pitchFamily="18" charset="0"/>
              </a:rPr>
              <a:t> 1 – Recall.</a:t>
            </a:r>
          </a:p>
          <a:p>
            <a:pPr lvl="2"/>
            <a:r>
              <a:rPr lang="en-IN" b="1" dirty="0" err="1" smtClean="0">
                <a:latin typeface="Bookman Old Style" pitchFamily="18" charset="0"/>
              </a:rPr>
              <a:t>DoK</a:t>
            </a:r>
            <a:r>
              <a:rPr lang="en-IN" b="1" dirty="0" smtClean="0">
                <a:latin typeface="Bookman Old Style" pitchFamily="18" charset="0"/>
              </a:rPr>
              <a:t> </a:t>
            </a:r>
            <a:r>
              <a:rPr lang="en-IN" b="1" dirty="0">
                <a:latin typeface="Bookman Old Style" pitchFamily="18" charset="0"/>
              </a:rPr>
              <a:t>Level</a:t>
            </a:r>
            <a:r>
              <a:rPr lang="en-IN" dirty="0">
                <a:latin typeface="Bookman Old Style" pitchFamily="18" charset="0"/>
              </a:rPr>
              <a:t> 2 – Skill/Concept.</a:t>
            </a:r>
          </a:p>
          <a:p>
            <a:pPr lvl="2"/>
            <a:r>
              <a:rPr lang="en-IN" b="1" dirty="0" err="1">
                <a:latin typeface="Bookman Old Style" pitchFamily="18" charset="0"/>
              </a:rPr>
              <a:t>DoK</a:t>
            </a:r>
            <a:r>
              <a:rPr lang="en-IN" b="1" dirty="0">
                <a:latin typeface="Bookman Old Style" pitchFamily="18" charset="0"/>
              </a:rPr>
              <a:t> Level</a:t>
            </a:r>
            <a:r>
              <a:rPr lang="en-IN" dirty="0">
                <a:latin typeface="Bookman Old Style" pitchFamily="18" charset="0"/>
              </a:rPr>
              <a:t> 3 – </a:t>
            </a:r>
            <a:r>
              <a:rPr lang="en-IN" dirty="0" smtClean="0">
                <a:latin typeface="Bookman Old Style" pitchFamily="18" charset="0"/>
              </a:rPr>
              <a:t>Strategic Thinking</a:t>
            </a:r>
            <a:r>
              <a:rPr lang="en-IN" dirty="0">
                <a:latin typeface="Bookman Old Style" pitchFamily="18" charset="0"/>
              </a:rPr>
              <a:t>.</a:t>
            </a:r>
          </a:p>
          <a:p>
            <a:pPr lvl="2"/>
            <a:r>
              <a:rPr lang="en-IN" b="1" dirty="0" err="1">
                <a:latin typeface="Bookman Old Style" pitchFamily="18" charset="0"/>
              </a:rPr>
              <a:t>DoK</a:t>
            </a:r>
            <a:r>
              <a:rPr lang="en-IN" b="1" dirty="0">
                <a:latin typeface="Bookman Old Style" pitchFamily="18" charset="0"/>
              </a:rPr>
              <a:t> Level</a:t>
            </a:r>
            <a:r>
              <a:rPr lang="en-IN" dirty="0">
                <a:latin typeface="Bookman Old Style" pitchFamily="18" charset="0"/>
              </a:rPr>
              <a:t> 4 </a:t>
            </a:r>
            <a:r>
              <a:rPr lang="en-IN" dirty="0" smtClean="0">
                <a:latin typeface="Bookman Old Style" pitchFamily="18" charset="0"/>
              </a:rPr>
              <a:t>–Extended  Thinking</a:t>
            </a:r>
            <a:r>
              <a:rPr lang="en-IN" dirty="0">
                <a:latin typeface="Bookman Old Style" pitchFamily="18" charset="0"/>
              </a:rPr>
              <a:t>.</a:t>
            </a:r>
          </a:p>
          <a:p>
            <a:pPr marL="0" indent="0">
              <a:buNone/>
            </a:pPr>
            <a:r>
              <a:rPr lang="en-IN" dirty="0">
                <a:latin typeface="Bookman Old Style" pitchFamily="18" charset="0"/>
              </a:rPr>
              <a:t/>
            </a:r>
            <a:br>
              <a:rPr lang="en-IN" dirty="0">
                <a:latin typeface="Bookman Old Style" pitchFamily="18" charset="0"/>
              </a:rPr>
            </a:br>
            <a:endParaRPr lang="en-IN" dirty="0">
              <a:latin typeface="Bookman Old Style" pitchFamily="18" charset="0"/>
            </a:endParaRPr>
          </a:p>
          <a:p>
            <a:pPr marL="0" indent="0">
              <a:buNone/>
            </a:pPr>
            <a:endParaRPr lang="en-IN" dirty="0">
              <a:latin typeface="Bookman Old Style" pitchFamily="18" charset="0"/>
            </a:endParaRPr>
          </a:p>
        </p:txBody>
      </p:sp>
      <p:sp>
        <p:nvSpPr>
          <p:cNvPr id="2" name="Title 1"/>
          <p:cNvSpPr>
            <a:spLocks noGrp="1"/>
          </p:cNvSpPr>
          <p:nvPr>
            <p:ph type="title"/>
          </p:nvPr>
        </p:nvSpPr>
        <p:spPr>
          <a:xfrm>
            <a:off x="467544" y="620688"/>
            <a:ext cx="8229600" cy="1143000"/>
          </a:xfrm>
        </p:spPr>
        <p:txBody>
          <a:bodyPr>
            <a:noAutofit/>
          </a:bodyPr>
          <a:lstStyle/>
          <a:p>
            <a:pPr marL="0" indent="0"/>
            <a:r>
              <a:rPr lang="en-IN" sz="2800" b="1" dirty="0">
                <a:latin typeface="Bookman Old Style" pitchFamily="18" charset="0"/>
              </a:rPr>
              <a:t>Different level </a:t>
            </a:r>
            <a:r>
              <a:rPr lang="en-IN" sz="2800" b="1" dirty="0" err="1">
                <a:latin typeface="Bookman Old Style" pitchFamily="18" charset="0"/>
              </a:rPr>
              <a:t>DoK</a:t>
            </a:r>
            <a:r>
              <a:rPr lang="en-IN" sz="2800" b="1" dirty="0">
                <a:latin typeface="Bookman Old Style" pitchFamily="18" charset="0"/>
              </a:rPr>
              <a:t> question stems for </a:t>
            </a:r>
            <a:br>
              <a:rPr lang="en-IN" sz="2800" b="1" dirty="0">
                <a:latin typeface="Bookman Old Style" pitchFamily="18" charset="0"/>
              </a:rPr>
            </a:br>
            <a:r>
              <a:rPr lang="en-IN" sz="2800" b="1" dirty="0">
                <a:latin typeface="Bookman Old Style" pitchFamily="18" charset="0"/>
              </a:rPr>
              <a:t>Social Science</a:t>
            </a:r>
            <a:r>
              <a:rPr lang="en-IN" sz="2800" dirty="0">
                <a:latin typeface="Bookman Old Style" pitchFamily="18" charset="0"/>
              </a:rPr>
              <a:t/>
            </a:r>
            <a:br>
              <a:rPr lang="en-IN" sz="2800" dirty="0">
                <a:latin typeface="Bookman Old Style" pitchFamily="18" charset="0"/>
              </a:rPr>
            </a:br>
            <a:endParaRPr lang="en-IN" sz="2800" dirty="0">
              <a:latin typeface="Bookman Old Style" pitchFamily="18" charset="0"/>
            </a:endParaRPr>
          </a:p>
        </p:txBody>
      </p:sp>
    </p:spTree>
    <p:extLst>
      <p:ext uri="{BB962C8B-B14F-4D97-AF65-F5344CB8AC3E}">
        <p14:creationId xmlns:p14="http://schemas.microsoft.com/office/powerpoint/2010/main" val="19754336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1195210067"/>
              </p:ext>
            </p:extLst>
          </p:nvPr>
        </p:nvGraphicFramePr>
        <p:xfrm>
          <a:off x="0" y="0"/>
          <a:ext cx="9144001" cy="6704965"/>
        </p:xfrm>
        <a:graphic>
          <a:graphicData uri="http://schemas.openxmlformats.org/drawingml/2006/table">
            <a:tbl>
              <a:tblPr firstRow="1" firstCol="1" bandRow="1">
                <a:tableStyleId>{5C22544A-7EE6-4342-B048-85BDC9FD1C3A}</a:tableStyleId>
              </a:tblPr>
              <a:tblGrid>
                <a:gridCol w="2828819"/>
                <a:gridCol w="3387047"/>
                <a:gridCol w="2928135"/>
              </a:tblGrid>
              <a:tr h="1547300">
                <a:tc>
                  <a:txBody>
                    <a:bodyPr/>
                    <a:lstStyle/>
                    <a:p>
                      <a:pPr algn="ctr">
                        <a:spcAft>
                          <a:spcPts val="0"/>
                        </a:spcAft>
                      </a:pPr>
                      <a:r>
                        <a:rPr lang="en-US" sz="3200" dirty="0">
                          <a:effectLst/>
                          <a:latin typeface="Bookman Old Style" pitchFamily="18" charset="0"/>
                        </a:rPr>
                        <a:t>Webb’s Depth of Knowledge</a:t>
                      </a:r>
                      <a:endParaRPr lang="en-IN" sz="2800" dirty="0">
                        <a:effectLst/>
                        <a:latin typeface="Bookman Old Style" pitchFamily="18" charset="0"/>
                        <a:ea typeface="Calibri"/>
                        <a:cs typeface="Latha"/>
                      </a:endParaRPr>
                    </a:p>
                  </a:txBody>
                  <a:tcPr marL="68580" marR="68580" marT="0" marB="0"/>
                </a:tc>
                <a:tc>
                  <a:txBody>
                    <a:bodyPr/>
                    <a:lstStyle/>
                    <a:p>
                      <a:pPr algn="ctr">
                        <a:spcAft>
                          <a:spcPts val="0"/>
                        </a:spcAft>
                      </a:pPr>
                      <a:r>
                        <a:rPr lang="en-US" sz="2400" dirty="0">
                          <a:effectLst/>
                          <a:latin typeface="Bookman Old Style" pitchFamily="18" charset="0"/>
                        </a:rPr>
                        <a:t> </a:t>
                      </a:r>
                      <a:endParaRPr lang="en-IN" sz="2000" dirty="0">
                        <a:effectLst/>
                        <a:latin typeface="Bookman Old Style" pitchFamily="18" charset="0"/>
                      </a:endParaRPr>
                    </a:p>
                    <a:p>
                      <a:pPr algn="ctr">
                        <a:spcAft>
                          <a:spcPts val="0"/>
                        </a:spcAft>
                      </a:pPr>
                      <a:r>
                        <a:rPr lang="en-US" sz="2400" dirty="0">
                          <a:effectLst/>
                          <a:latin typeface="Bookman Old Style" pitchFamily="18" charset="0"/>
                        </a:rPr>
                        <a:t>Question Type</a:t>
                      </a:r>
                      <a:endParaRPr lang="en-IN" sz="2000" dirty="0">
                        <a:effectLst/>
                        <a:latin typeface="Bookman Old Style" pitchFamily="18" charset="0"/>
                      </a:endParaRPr>
                    </a:p>
                    <a:p>
                      <a:pPr algn="ctr">
                        <a:spcAft>
                          <a:spcPts val="0"/>
                        </a:spcAft>
                      </a:pPr>
                      <a:r>
                        <a:rPr lang="en-US" sz="1400" dirty="0">
                          <a:effectLst/>
                          <a:latin typeface="Bookman Old Style" pitchFamily="18" charset="0"/>
                        </a:rPr>
                        <a:t>(key DOK words </a:t>
                      </a:r>
                      <a:r>
                        <a:rPr lang="en-US" sz="1400" u="sng" dirty="0">
                          <a:effectLst/>
                          <a:latin typeface="Bookman Old Style" pitchFamily="18" charset="0"/>
                        </a:rPr>
                        <a:t>underlined)</a:t>
                      </a:r>
                      <a:endParaRPr lang="en-IN" sz="2000" dirty="0">
                        <a:effectLst/>
                        <a:latin typeface="Bookman Old Style" pitchFamily="18" charset="0"/>
                      </a:endParaRPr>
                    </a:p>
                    <a:p>
                      <a:pPr algn="ctr">
                        <a:spcAft>
                          <a:spcPts val="0"/>
                        </a:spcAft>
                      </a:pPr>
                      <a:r>
                        <a:rPr lang="en-US" sz="2400" u="none" strike="noStrike" dirty="0">
                          <a:effectLst/>
                          <a:latin typeface="Bookman Old Style" pitchFamily="18" charset="0"/>
                        </a:rPr>
                        <a:t> </a:t>
                      </a:r>
                      <a:endParaRPr lang="en-IN" sz="2000" dirty="0">
                        <a:effectLst/>
                        <a:latin typeface="Bookman Old Style" pitchFamily="18" charset="0"/>
                        <a:ea typeface="Calibri"/>
                        <a:cs typeface="Latha"/>
                      </a:endParaRPr>
                    </a:p>
                  </a:txBody>
                  <a:tcPr marL="68580" marR="68580" marT="0" marB="0"/>
                </a:tc>
                <a:tc>
                  <a:txBody>
                    <a:bodyPr/>
                    <a:lstStyle/>
                    <a:p>
                      <a:pPr algn="ctr">
                        <a:spcAft>
                          <a:spcPts val="0"/>
                        </a:spcAft>
                      </a:pPr>
                      <a:r>
                        <a:rPr lang="en-US" sz="2400" dirty="0">
                          <a:effectLst/>
                          <a:latin typeface="Bookman Old Style" pitchFamily="18" charset="0"/>
                        </a:rPr>
                        <a:t> </a:t>
                      </a:r>
                      <a:endParaRPr lang="en-IN" sz="2000" dirty="0">
                        <a:effectLst/>
                        <a:latin typeface="Bookman Old Style" pitchFamily="18" charset="0"/>
                      </a:endParaRPr>
                    </a:p>
                    <a:p>
                      <a:pPr algn="ctr">
                        <a:spcAft>
                          <a:spcPts val="0"/>
                        </a:spcAft>
                      </a:pPr>
                      <a:r>
                        <a:rPr lang="en-US" sz="2400" dirty="0">
                          <a:effectLst/>
                          <a:latin typeface="Bookman Old Style" pitchFamily="18" charset="0"/>
                        </a:rPr>
                        <a:t>Social Studies</a:t>
                      </a:r>
                      <a:endParaRPr lang="en-IN" sz="2000" dirty="0">
                        <a:effectLst/>
                        <a:latin typeface="Bookman Old Style" pitchFamily="18" charset="0"/>
                        <a:ea typeface="Calibri"/>
                        <a:cs typeface="Latha"/>
                      </a:endParaRPr>
                    </a:p>
                  </a:txBody>
                  <a:tcPr marL="68580" marR="68580" marT="0" marB="0"/>
                </a:tc>
              </a:tr>
              <a:tr h="5157665">
                <a:tc>
                  <a:txBody>
                    <a:bodyPr/>
                    <a:lstStyle/>
                    <a:p>
                      <a:pPr algn="ctr">
                        <a:spcAft>
                          <a:spcPts val="0"/>
                        </a:spcAft>
                      </a:pPr>
                      <a:r>
                        <a:rPr lang="en-US" sz="2000" dirty="0">
                          <a:effectLst/>
                          <a:latin typeface="Bookman Old Style" pitchFamily="18" charset="0"/>
                        </a:rPr>
                        <a:t> </a:t>
                      </a:r>
                      <a:endParaRPr lang="en-IN" sz="2000" dirty="0">
                        <a:effectLst/>
                        <a:latin typeface="Bookman Old Style" pitchFamily="18" charset="0"/>
                      </a:endParaRPr>
                    </a:p>
                    <a:p>
                      <a:pPr algn="ctr">
                        <a:spcAft>
                          <a:spcPts val="0"/>
                        </a:spcAft>
                      </a:pPr>
                      <a:r>
                        <a:rPr lang="en-US" sz="2000" dirty="0">
                          <a:effectLst/>
                          <a:latin typeface="Bookman Old Style" pitchFamily="18" charset="0"/>
                        </a:rPr>
                        <a:t> </a:t>
                      </a:r>
                      <a:endParaRPr lang="en-IN" sz="2000" dirty="0">
                        <a:effectLst/>
                        <a:latin typeface="Bookman Old Style" pitchFamily="18" charset="0"/>
                      </a:endParaRPr>
                    </a:p>
                    <a:p>
                      <a:pPr algn="ctr">
                        <a:spcAft>
                          <a:spcPts val="0"/>
                        </a:spcAft>
                      </a:pPr>
                      <a:r>
                        <a:rPr lang="en-US" sz="2000" dirty="0">
                          <a:effectLst/>
                          <a:latin typeface="Bookman Old Style" pitchFamily="18" charset="0"/>
                        </a:rPr>
                        <a:t> </a:t>
                      </a:r>
                      <a:endParaRPr lang="en-IN" sz="2000" dirty="0">
                        <a:effectLst/>
                        <a:latin typeface="Bookman Old Style" pitchFamily="18" charset="0"/>
                      </a:endParaRPr>
                    </a:p>
                    <a:p>
                      <a:pPr algn="ctr">
                        <a:spcAft>
                          <a:spcPts val="0"/>
                        </a:spcAft>
                      </a:pPr>
                      <a:r>
                        <a:rPr lang="en-US" sz="2000" dirty="0">
                          <a:effectLst/>
                          <a:latin typeface="Bookman Old Style" pitchFamily="18" charset="0"/>
                        </a:rPr>
                        <a:t> </a:t>
                      </a:r>
                      <a:endParaRPr lang="en-IN" sz="2000" dirty="0">
                        <a:effectLst/>
                        <a:latin typeface="Bookman Old Style" pitchFamily="18" charset="0"/>
                      </a:endParaRPr>
                    </a:p>
                    <a:p>
                      <a:pPr algn="ctr">
                        <a:spcAft>
                          <a:spcPts val="0"/>
                        </a:spcAft>
                      </a:pPr>
                      <a:r>
                        <a:rPr lang="en-US" sz="2000" dirty="0">
                          <a:effectLst/>
                          <a:latin typeface="Bookman Old Style" pitchFamily="18" charset="0"/>
                        </a:rPr>
                        <a:t>DOK </a:t>
                      </a:r>
                      <a:endParaRPr lang="en-IN" sz="2000" dirty="0">
                        <a:effectLst/>
                        <a:latin typeface="Bookman Old Style" pitchFamily="18" charset="0"/>
                      </a:endParaRPr>
                    </a:p>
                    <a:p>
                      <a:pPr algn="ctr">
                        <a:spcAft>
                          <a:spcPts val="0"/>
                        </a:spcAft>
                      </a:pPr>
                      <a:r>
                        <a:rPr lang="en-US" sz="2000" dirty="0">
                          <a:effectLst/>
                          <a:latin typeface="Bookman Old Style" pitchFamily="18" charset="0"/>
                        </a:rPr>
                        <a:t>LEVEL 1</a:t>
                      </a:r>
                      <a:endParaRPr lang="en-IN" sz="2000" dirty="0">
                        <a:effectLst/>
                        <a:latin typeface="Bookman Old Style" pitchFamily="18" charset="0"/>
                      </a:endParaRPr>
                    </a:p>
                    <a:p>
                      <a:pPr algn="ctr">
                        <a:spcAft>
                          <a:spcPts val="0"/>
                        </a:spcAft>
                      </a:pPr>
                      <a:r>
                        <a:rPr lang="en-US" sz="2000" dirty="0">
                          <a:effectLst/>
                          <a:latin typeface="Bookman Old Style" pitchFamily="18" charset="0"/>
                        </a:rPr>
                        <a:t>(Basic Recall)</a:t>
                      </a:r>
                      <a:endParaRPr lang="en-IN" sz="2000" dirty="0">
                        <a:effectLst/>
                        <a:latin typeface="Bookman Old Style" pitchFamily="18" charset="0"/>
                      </a:endParaRPr>
                    </a:p>
                    <a:p>
                      <a:pPr algn="ctr">
                        <a:spcAft>
                          <a:spcPts val="0"/>
                        </a:spcAft>
                      </a:pPr>
                      <a:r>
                        <a:rPr lang="en-US" sz="2000" dirty="0">
                          <a:effectLst/>
                          <a:latin typeface="Bookman Old Style" pitchFamily="18" charset="0"/>
                        </a:rPr>
                        <a:t> </a:t>
                      </a:r>
                      <a:endParaRPr lang="en-IN" sz="2000" dirty="0">
                        <a:effectLst/>
                        <a:latin typeface="Bookman Old Style" pitchFamily="18" charset="0"/>
                      </a:endParaRPr>
                    </a:p>
                    <a:p>
                      <a:pPr algn="l">
                        <a:spcAft>
                          <a:spcPts val="0"/>
                        </a:spcAft>
                      </a:pPr>
                      <a:r>
                        <a:rPr lang="en-US" sz="2000" dirty="0">
                          <a:effectLst/>
                          <a:latin typeface="Bookman Old Style" pitchFamily="18" charset="0"/>
                        </a:rPr>
                        <a:t> </a:t>
                      </a:r>
                      <a:endParaRPr lang="en-IN" sz="2000" dirty="0">
                        <a:effectLst/>
                        <a:latin typeface="Bookman Old Style" pitchFamily="18" charset="0"/>
                      </a:endParaRPr>
                    </a:p>
                    <a:p>
                      <a:pPr algn="l">
                        <a:spcAft>
                          <a:spcPts val="0"/>
                        </a:spcAft>
                      </a:pPr>
                      <a:r>
                        <a:rPr lang="en-US" sz="2000" dirty="0">
                          <a:effectLst/>
                          <a:latin typeface="Bookman Old Style" pitchFamily="18" charset="0"/>
                        </a:rPr>
                        <a:t>*Time spent at DOK Level 1 should be minimal. </a:t>
                      </a:r>
                      <a:endParaRPr lang="en-IN" sz="2000" dirty="0">
                        <a:effectLst/>
                        <a:latin typeface="Bookman Old Style" pitchFamily="18" charset="0"/>
                        <a:ea typeface="Calibri"/>
                        <a:cs typeface="Latha"/>
                      </a:endParaRPr>
                    </a:p>
                  </a:txBody>
                  <a:tcPr marL="68580" marR="68580" marT="0" marB="0"/>
                </a:tc>
                <a:tc>
                  <a:txBody>
                    <a:bodyPr/>
                    <a:lstStyle/>
                    <a:p>
                      <a:pPr algn="l">
                        <a:spcAft>
                          <a:spcPts val="0"/>
                        </a:spcAft>
                      </a:pPr>
                      <a:r>
                        <a:rPr lang="en-US" sz="2000" u="none" strike="noStrike" dirty="0">
                          <a:effectLst/>
                          <a:latin typeface="Bookman Old Style" pitchFamily="18" charset="0"/>
                        </a:rPr>
                        <a:t> </a:t>
                      </a:r>
                      <a:endParaRPr lang="en-IN" sz="2000" dirty="0">
                        <a:effectLst/>
                        <a:latin typeface="Bookman Old Style" pitchFamily="18" charset="0"/>
                      </a:endParaRPr>
                    </a:p>
                    <a:p>
                      <a:pPr algn="l">
                        <a:spcAft>
                          <a:spcPts val="0"/>
                        </a:spcAft>
                      </a:pPr>
                      <a:r>
                        <a:rPr lang="en-US" sz="2000" u="sng" dirty="0">
                          <a:effectLst/>
                          <a:latin typeface="Bookman Old Style" pitchFamily="18" charset="0"/>
                        </a:rPr>
                        <a:t>Recalling</a:t>
                      </a:r>
                      <a:r>
                        <a:rPr lang="en-US" sz="2000" dirty="0">
                          <a:effectLst/>
                          <a:latin typeface="Bookman Old Style" pitchFamily="18" charset="0"/>
                        </a:rPr>
                        <a:t> key plot events</a:t>
                      </a:r>
                      <a:endParaRPr lang="en-IN" sz="2000" dirty="0">
                        <a:effectLst/>
                        <a:latin typeface="Bookman Old Style" pitchFamily="18" charset="0"/>
                      </a:endParaRPr>
                    </a:p>
                    <a:p>
                      <a:pPr algn="l">
                        <a:spcAft>
                          <a:spcPts val="0"/>
                        </a:spcAft>
                      </a:pPr>
                      <a:r>
                        <a:rPr lang="en-US" sz="2000" dirty="0">
                          <a:effectLst/>
                          <a:latin typeface="Bookman Old Style" pitchFamily="18" charset="0"/>
                        </a:rPr>
                        <a:t> </a:t>
                      </a:r>
                      <a:endParaRPr lang="en-IN" sz="2000" dirty="0">
                        <a:effectLst/>
                        <a:latin typeface="Bookman Old Style" pitchFamily="18" charset="0"/>
                      </a:endParaRPr>
                    </a:p>
                    <a:p>
                      <a:pPr algn="l">
                        <a:spcAft>
                          <a:spcPts val="0"/>
                        </a:spcAft>
                      </a:pPr>
                      <a:r>
                        <a:rPr lang="en-US" sz="2000" u="sng" dirty="0">
                          <a:effectLst/>
                          <a:latin typeface="Bookman Old Style" pitchFamily="18" charset="0"/>
                        </a:rPr>
                        <a:t>Defining</a:t>
                      </a:r>
                      <a:r>
                        <a:rPr lang="en-US" sz="2000" dirty="0">
                          <a:effectLst/>
                          <a:latin typeface="Bookman Old Style" pitchFamily="18" charset="0"/>
                        </a:rPr>
                        <a:t> words or concepts</a:t>
                      </a:r>
                      <a:endParaRPr lang="en-IN" sz="2000" dirty="0">
                        <a:effectLst/>
                        <a:latin typeface="Bookman Old Style" pitchFamily="18" charset="0"/>
                      </a:endParaRPr>
                    </a:p>
                    <a:p>
                      <a:pPr algn="l">
                        <a:spcAft>
                          <a:spcPts val="0"/>
                        </a:spcAft>
                      </a:pPr>
                      <a:r>
                        <a:rPr lang="en-US" sz="2000" dirty="0">
                          <a:effectLst/>
                          <a:latin typeface="Bookman Old Style" pitchFamily="18" charset="0"/>
                        </a:rPr>
                        <a:t> </a:t>
                      </a:r>
                      <a:endParaRPr lang="en-IN" sz="2000" dirty="0">
                        <a:effectLst/>
                        <a:latin typeface="Bookman Old Style" pitchFamily="18" charset="0"/>
                      </a:endParaRPr>
                    </a:p>
                    <a:p>
                      <a:pPr algn="l">
                        <a:spcAft>
                          <a:spcPts val="0"/>
                        </a:spcAft>
                      </a:pPr>
                      <a:r>
                        <a:rPr lang="en-US" sz="2000" u="sng" dirty="0">
                          <a:effectLst/>
                          <a:latin typeface="Bookman Old Style" pitchFamily="18" charset="0"/>
                        </a:rPr>
                        <a:t>Measuring</a:t>
                      </a:r>
                      <a:r>
                        <a:rPr lang="en-US" sz="2000" dirty="0">
                          <a:effectLst/>
                          <a:latin typeface="Bookman Old Style" pitchFamily="18" charset="0"/>
                        </a:rPr>
                        <a:t> or </a:t>
                      </a:r>
                      <a:r>
                        <a:rPr lang="en-US" sz="2000" u="sng" dirty="0">
                          <a:effectLst/>
                          <a:latin typeface="Bookman Old Style" pitchFamily="18" charset="0"/>
                        </a:rPr>
                        <a:t>calculating</a:t>
                      </a:r>
                      <a:r>
                        <a:rPr lang="en-US" sz="2000" dirty="0">
                          <a:effectLst/>
                          <a:latin typeface="Bookman Old Style" pitchFamily="18" charset="0"/>
                        </a:rPr>
                        <a:t> distances or solutions</a:t>
                      </a:r>
                      <a:endParaRPr lang="en-IN" sz="2000" dirty="0">
                        <a:effectLst/>
                        <a:latin typeface="Bookman Old Style" pitchFamily="18" charset="0"/>
                      </a:endParaRPr>
                    </a:p>
                    <a:p>
                      <a:pPr algn="l">
                        <a:spcAft>
                          <a:spcPts val="0"/>
                        </a:spcAft>
                      </a:pPr>
                      <a:r>
                        <a:rPr lang="en-US" sz="2000" dirty="0">
                          <a:effectLst/>
                          <a:latin typeface="Bookman Old Style" pitchFamily="18" charset="0"/>
                        </a:rPr>
                        <a:t> </a:t>
                      </a:r>
                      <a:endParaRPr lang="en-IN" sz="2000" dirty="0">
                        <a:effectLst/>
                        <a:latin typeface="Bookman Old Style" pitchFamily="18" charset="0"/>
                      </a:endParaRPr>
                    </a:p>
                    <a:p>
                      <a:pPr algn="l">
                        <a:spcAft>
                          <a:spcPts val="0"/>
                        </a:spcAft>
                      </a:pPr>
                      <a:r>
                        <a:rPr lang="en-US" sz="2000" u="sng" dirty="0">
                          <a:effectLst/>
                          <a:latin typeface="Bookman Old Style" pitchFamily="18" charset="0"/>
                        </a:rPr>
                        <a:t>Identifying</a:t>
                      </a:r>
                      <a:r>
                        <a:rPr lang="en-US" sz="2000" dirty="0">
                          <a:effectLst/>
                          <a:latin typeface="Bookman Old Style" pitchFamily="18" charset="0"/>
                        </a:rPr>
                        <a:t> concepts</a:t>
                      </a:r>
                      <a:endParaRPr lang="en-IN" sz="2000" dirty="0">
                        <a:effectLst/>
                        <a:latin typeface="Bookman Old Style" pitchFamily="18" charset="0"/>
                      </a:endParaRPr>
                    </a:p>
                    <a:p>
                      <a:pPr algn="l">
                        <a:spcAft>
                          <a:spcPts val="0"/>
                        </a:spcAft>
                      </a:pPr>
                      <a:r>
                        <a:rPr lang="en-US" sz="2000" dirty="0">
                          <a:effectLst/>
                          <a:latin typeface="Bookman Old Style" pitchFamily="18" charset="0"/>
                        </a:rPr>
                        <a:t> </a:t>
                      </a:r>
                      <a:endParaRPr lang="en-IN" sz="2000" dirty="0">
                        <a:effectLst/>
                        <a:latin typeface="Bookman Old Style" pitchFamily="18" charset="0"/>
                      </a:endParaRPr>
                    </a:p>
                    <a:p>
                      <a:pPr algn="l">
                        <a:spcAft>
                          <a:spcPts val="0"/>
                        </a:spcAft>
                      </a:pPr>
                      <a:r>
                        <a:rPr lang="en-US" sz="2000" dirty="0">
                          <a:effectLst/>
                          <a:latin typeface="Bookman Old Style" pitchFamily="18" charset="0"/>
                        </a:rPr>
                        <a:t> </a:t>
                      </a:r>
                      <a:endParaRPr lang="en-IN" sz="2000" dirty="0">
                        <a:effectLst/>
                        <a:latin typeface="Bookman Old Style" pitchFamily="18" charset="0"/>
                        <a:ea typeface="Calibri"/>
                        <a:cs typeface="Latha"/>
                      </a:endParaRPr>
                    </a:p>
                  </a:txBody>
                  <a:tcPr marL="68580" marR="68580" marT="0" marB="0"/>
                </a:tc>
                <a:tc>
                  <a:txBody>
                    <a:bodyPr/>
                    <a:lstStyle/>
                    <a:p>
                      <a:pPr algn="l">
                        <a:spcAft>
                          <a:spcPts val="0"/>
                        </a:spcAft>
                      </a:pPr>
                      <a:r>
                        <a:rPr lang="en-US" sz="2000" dirty="0">
                          <a:effectLst/>
                          <a:latin typeface="Bookman Old Style" pitchFamily="18" charset="0"/>
                        </a:rPr>
                        <a:t> </a:t>
                      </a:r>
                      <a:endParaRPr lang="en-IN" sz="2000" dirty="0">
                        <a:effectLst/>
                        <a:latin typeface="Bookman Old Style" pitchFamily="18" charset="0"/>
                      </a:endParaRPr>
                    </a:p>
                    <a:p>
                      <a:pPr algn="l">
                        <a:spcAft>
                          <a:spcPts val="0"/>
                        </a:spcAft>
                      </a:pPr>
                      <a:r>
                        <a:rPr lang="en-US" sz="2000" dirty="0">
                          <a:effectLst/>
                          <a:latin typeface="Bookman Old Style" pitchFamily="18" charset="0"/>
                        </a:rPr>
                        <a:t>Define compromise.</a:t>
                      </a:r>
                      <a:endParaRPr lang="en-IN" sz="2000" dirty="0">
                        <a:effectLst/>
                        <a:latin typeface="Bookman Old Style" pitchFamily="18" charset="0"/>
                      </a:endParaRPr>
                    </a:p>
                    <a:p>
                      <a:pPr algn="l">
                        <a:spcAft>
                          <a:spcPts val="0"/>
                        </a:spcAft>
                      </a:pPr>
                      <a:r>
                        <a:rPr lang="en-US" sz="2000" dirty="0">
                          <a:effectLst/>
                          <a:latin typeface="Bookman Old Style" pitchFamily="18" charset="0"/>
                        </a:rPr>
                        <a:t> </a:t>
                      </a:r>
                      <a:endParaRPr lang="en-IN" sz="2000" dirty="0">
                        <a:effectLst/>
                        <a:latin typeface="Bookman Old Style" pitchFamily="18" charset="0"/>
                      </a:endParaRPr>
                    </a:p>
                    <a:p>
                      <a:pPr algn="l">
                        <a:spcAft>
                          <a:spcPts val="0"/>
                        </a:spcAft>
                      </a:pPr>
                      <a:r>
                        <a:rPr lang="en-US" sz="2000" dirty="0">
                          <a:effectLst/>
                          <a:latin typeface="Bookman Old Style" pitchFamily="18" charset="0"/>
                        </a:rPr>
                        <a:t> </a:t>
                      </a:r>
                      <a:endParaRPr lang="en-IN" sz="2000" dirty="0">
                        <a:effectLst/>
                        <a:latin typeface="Bookman Old Style" pitchFamily="18" charset="0"/>
                      </a:endParaRPr>
                    </a:p>
                    <a:p>
                      <a:pPr algn="l">
                        <a:spcAft>
                          <a:spcPts val="0"/>
                        </a:spcAft>
                      </a:pPr>
                      <a:r>
                        <a:rPr lang="en-US" sz="2000" dirty="0">
                          <a:effectLst/>
                          <a:latin typeface="Bookman Old Style" pitchFamily="18" charset="0"/>
                        </a:rPr>
                        <a:t>Identify two examples of political conflict among individuals and/or groups in the Unities States during the colonial time period.</a:t>
                      </a:r>
                      <a:endParaRPr lang="en-IN" sz="2000" dirty="0">
                        <a:effectLst/>
                        <a:latin typeface="Bookman Old Style" pitchFamily="18" charset="0"/>
                      </a:endParaRPr>
                    </a:p>
                    <a:p>
                      <a:pPr algn="l">
                        <a:spcAft>
                          <a:spcPts val="0"/>
                        </a:spcAft>
                      </a:pPr>
                      <a:r>
                        <a:rPr lang="en-US" sz="2000" dirty="0">
                          <a:effectLst/>
                          <a:latin typeface="Bookman Old Style" pitchFamily="18" charset="0"/>
                        </a:rPr>
                        <a:t> </a:t>
                      </a:r>
                      <a:endParaRPr lang="en-IN" sz="2000" dirty="0">
                        <a:effectLst/>
                        <a:latin typeface="Bookman Old Style" pitchFamily="18" charset="0"/>
                      </a:endParaRPr>
                    </a:p>
                    <a:p>
                      <a:pPr algn="l">
                        <a:spcAft>
                          <a:spcPts val="0"/>
                        </a:spcAft>
                      </a:pPr>
                      <a:r>
                        <a:rPr lang="en-US" sz="2000" dirty="0">
                          <a:effectLst/>
                          <a:latin typeface="Bookman Old Style" pitchFamily="18" charset="0"/>
                        </a:rPr>
                        <a:t>List three physical characteristics of a region of the United States. </a:t>
                      </a:r>
                      <a:endParaRPr lang="en-IN" sz="2000" dirty="0">
                        <a:effectLst/>
                        <a:latin typeface="Bookman Old Style" pitchFamily="18" charset="0"/>
                        <a:ea typeface="Calibri"/>
                        <a:cs typeface="Latha"/>
                      </a:endParaRPr>
                    </a:p>
                  </a:txBody>
                  <a:tcPr marL="68580" marR="68580" marT="0" marB="0"/>
                </a:tc>
              </a:tr>
            </a:tbl>
          </a:graphicData>
        </a:graphic>
      </p:graphicFrame>
    </p:spTree>
    <p:extLst>
      <p:ext uri="{BB962C8B-B14F-4D97-AF65-F5344CB8AC3E}">
        <p14:creationId xmlns:p14="http://schemas.microsoft.com/office/powerpoint/2010/main" val="26004088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03784914"/>
              </p:ext>
            </p:extLst>
          </p:nvPr>
        </p:nvGraphicFramePr>
        <p:xfrm>
          <a:off x="1" y="-243408"/>
          <a:ext cx="9144000" cy="7379208"/>
        </p:xfrm>
        <a:graphic>
          <a:graphicData uri="http://schemas.openxmlformats.org/drawingml/2006/table">
            <a:tbl>
              <a:tblPr firstRow="1" firstCol="1" bandRow="1">
                <a:tableStyleId>{5C22544A-7EE6-4342-B048-85BDC9FD1C3A}</a:tableStyleId>
              </a:tblPr>
              <a:tblGrid>
                <a:gridCol w="2828819"/>
                <a:gridCol w="3000353"/>
                <a:gridCol w="3314828"/>
              </a:tblGrid>
              <a:tr h="1039514">
                <a:tc>
                  <a:txBody>
                    <a:bodyPr/>
                    <a:lstStyle/>
                    <a:p>
                      <a:pPr algn="ctr">
                        <a:spcAft>
                          <a:spcPts val="0"/>
                        </a:spcAft>
                      </a:pPr>
                      <a:r>
                        <a:rPr lang="en-US" sz="3200" dirty="0">
                          <a:effectLst/>
                          <a:latin typeface="Bookman Old Style" pitchFamily="18" charset="0"/>
                        </a:rPr>
                        <a:t>Webb’s </a:t>
                      </a:r>
                      <a:r>
                        <a:rPr lang="en-US" sz="2400" dirty="0">
                          <a:effectLst/>
                          <a:latin typeface="Bookman Old Style" pitchFamily="18" charset="0"/>
                        </a:rPr>
                        <a:t>Depth of Knowledge</a:t>
                      </a:r>
                      <a:endParaRPr lang="en-IN" sz="2800" dirty="0">
                        <a:effectLst/>
                        <a:latin typeface="Bookman Old Style" pitchFamily="18" charset="0"/>
                        <a:ea typeface="Calibri"/>
                        <a:cs typeface="Latha"/>
                      </a:endParaRPr>
                    </a:p>
                  </a:txBody>
                  <a:tcPr marL="68580" marR="68580" marT="0" marB="0"/>
                </a:tc>
                <a:tc>
                  <a:txBody>
                    <a:bodyPr/>
                    <a:lstStyle/>
                    <a:p>
                      <a:pPr algn="ctr">
                        <a:spcAft>
                          <a:spcPts val="0"/>
                        </a:spcAft>
                      </a:pPr>
                      <a:r>
                        <a:rPr lang="en-US" sz="2400" dirty="0">
                          <a:effectLst/>
                          <a:latin typeface="Bookman Old Style" pitchFamily="18" charset="0"/>
                        </a:rPr>
                        <a:t> </a:t>
                      </a:r>
                      <a:endParaRPr lang="en-IN" sz="2000" dirty="0">
                        <a:effectLst/>
                        <a:latin typeface="Bookman Old Style" pitchFamily="18" charset="0"/>
                      </a:endParaRPr>
                    </a:p>
                    <a:p>
                      <a:pPr algn="ctr">
                        <a:spcAft>
                          <a:spcPts val="0"/>
                        </a:spcAft>
                      </a:pPr>
                      <a:r>
                        <a:rPr lang="en-US" sz="2400" dirty="0">
                          <a:effectLst/>
                          <a:latin typeface="Bookman Old Style" pitchFamily="18" charset="0"/>
                        </a:rPr>
                        <a:t>Question Type</a:t>
                      </a:r>
                      <a:endParaRPr lang="en-IN" sz="2000" dirty="0">
                        <a:effectLst/>
                        <a:latin typeface="Bookman Old Style" pitchFamily="18" charset="0"/>
                      </a:endParaRPr>
                    </a:p>
                    <a:p>
                      <a:pPr algn="ctr">
                        <a:spcAft>
                          <a:spcPts val="0"/>
                        </a:spcAft>
                      </a:pPr>
                      <a:r>
                        <a:rPr lang="en-US" sz="1400" dirty="0">
                          <a:effectLst/>
                          <a:latin typeface="Bookman Old Style" pitchFamily="18" charset="0"/>
                        </a:rPr>
                        <a:t>(key DOK words </a:t>
                      </a:r>
                      <a:r>
                        <a:rPr lang="en-US" sz="1400" u="sng" dirty="0">
                          <a:effectLst/>
                          <a:latin typeface="Bookman Old Style" pitchFamily="18" charset="0"/>
                        </a:rPr>
                        <a:t>underlined</a:t>
                      </a:r>
                      <a:r>
                        <a:rPr lang="en-US" sz="1400" u="sng" dirty="0" smtClean="0">
                          <a:effectLst/>
                          <a:latin typeface="Bookman Old Style" pitchFamily="18" charset="0"/>
                        </a:rPr>
                        <a:t>)</a:t>
                      </a:r>
                      <a:r>
                        <a:rPr lang="en-US" sz="2400" u="none" strike="noStrike" dirty="0">
                          <a:effectLst/>
                          <a:latin typeface="Bookman Old Style" pitchFamily="18" charset="0"/>
                        </a:rPr>
                        <a:t> </a:t>
                      </a:r>
                      <a:endParaRPr lang="en-IN" sz="2000" dirty="0">
                        <a:effectLst/>
                        <a:latin typeface="Bookman Old Style" pitchFamily="18" charset="0"/>
                        <a:ea typeface="Calibri"/>
                        <a:cs typeface="Latha"/>
                      </a:endParaRPr>
                    </a:p>
                  </a:txBody>
                  <a:tcPr marL="68580" marR="68580" marT="0" marB="0"/>
                </a:tc>
                <a:tc>
                  <a:txBody>
                    <a:bodyPr/>
                    <a:lstStyle/>
                    <a:p>
                      <a:pPr algn="ctr">
                        <a:spcAft>
                          <a:spcPts val="0"/>
                        </a:spcAft>
                      </a:pPr>
                      <a:r>
                        <a:rPr lang="en-US" sz="2400" dirty="0">
                          <a:effectLst/>
                          <a:latin typeface="Bookman Old Style" pitchFamily="18" charset="0"/>
                        </a:rPr>
                        <a:t> </a:t>
                      </a:r>
                      <a:endParaRPr lang="en-IN" sz="2000" dirty="0">
                        <a:effectLst/>
                        <a:latin typeface="Bookman Old Style" pitchFamily="18" charset="0"/>
                      </a:endParaRPr>
                    </a:p>
                    <a:p>
                      <a:pPr algn="ctr">
                        <a:spcAft>
                          <a:spcPts val="0"/>
                        </a:spcAft>
                      </a:pPr>
                      <a:r>
                        <a:rPr lang="en-US" sz="2400" dirty="0">
                          <a:effectLst/>
                          <a:latin typeface="Bookman Old Style" pitchFamily="18" charset="0"/>
                        </a:rPr>
                        <a:t>Social Studies</a:t>
                      </a:r>
                      <a:endParaRPr lang="en-IN" sz="2000" dirty="0">
                        <a:effectLst/>
                        <a:latin typeface="Bookman Old Style" pitchFamily="18" charset="0"/>
                        <a:ea typeface="Calibri"/>
                        <a:cs typeface="Latha"/>
                      </a:endParaRPr>
                    </a:p>
                  </a:txBody>
                  <a:tcPr marL="68580" marR="68580" marT="0" marB="0"/>
                </a:tc>
              </a:tr>
              <a:tr h="5873254">
                <a:tc>
                  <a:txBody>
                    <a:bodyPr/>
                    <a:lstStyle/>
                    <a:p>
                      <a:pPr algn="ctr">
                        <a:spcAft>
                          <a:spcPts val="0"/>
                        </a:spcAft>
                      </a:pPr>
                      <a:r>
                        <a:rPr lang="en-US" sz="1800" dirty="0">
                          <a:effectLst/>
                          <a:latin typeface="Bookman Old Style" pitchFamily="18" charset="0"/>
                        </a:rPr>
                        <a:t> </a:t>
                      </a:r>
                      <a:endParaRPr lang="en-IN" sz="1800" dirty="0">
                        <a:effectLst/>
                        <a:latin typeface="Bookman Old Style" pitchFamily="18" charset="0"/>
                      </a:endParaRPr>
                    </a:p>
                    <a:p>
                      <a:pPr algn="ctr">
                        <a:spcAft>
                          <a:spcPts val="0"/>
                        </a:spcAft>
                      </a:pPr>
                      <a:r>
                        <a:rPr lang="en-US" sz="1800" dirty="0">
                          <a:effectLst/>
                          <a:latin typeface="Bookman Old Style" pitchFamily="18" charset="0"/>
                        </a:rPr>
                        <a:t>DOK </a:t>
                      </a:r>
                      <a:endParaRPr lang="en-IN" sz="1800" dirty="0">
                        <a:effectLst/>
                        <a:latin typeface="Bookman Old Style" pitchFamily="18" charset="0"/>
                      </a:endParaRPr>
                    </a:p>
                    <a:p>
                      <a:pPr algn="ctr">
                        <a:spcAft>
                          <a:spcPts val="0"/>
                        </a:spcAft>
                      </a:pPr>
                      <a:r>
                        <a:rPr lang="en-US" sz="1800" dirty="0">
                          <a:effectLst/>
                          <a:latin typeface="Bookman Old Style" pitchFamily="18" charset="0"/>
                        </a:rPr>
                        <a:t>LEVEL 2</a:t>
                      </a:r>
                      <a:endParaRPr lang="en-IN" sz="1800" dirty="0">
                        <a:effectLst/>
                        <a:latin typeface="Bookman Old Style" pitchFamily="18" charset="0"/>
                      </a:endParaRPr>
                    </a:p>
                    <a:p>
                      <a:pPr algn="ctr">
                        <a:spcAft>
                          <a:spcPts val="0"/>
                        </a:spcAft>
                      </a:pPr>
                      <a:r>
                        <a:rPr lang="en-US" sz="1800" dirty="0">
                          <a:effectLst/>
                          <a:latin typeface="Bookman Old Style" pitchFamily="18" charset="0"/>
                        </a:rPr>
                        <a:t>(Skill/Concept)</a:t>
                      </a:r>
                      <a:endParaRPr lang="en-IN" sz="1800" dirty="0">
                        <a:effectLst/>
                        <a:latin typeface="Bookman Old Style" pitchFamily="18" charset="0"/>
                      </a:endParaRPr>
                    </a:p>
                    <a:p>
                      <a:pPr algn="ctr">
                        <a:spcAft>
                          <a:spcPts val="0"/>
                        </a:spcAft>
                      </a:pPr>
                      <a:r>
                        <a:rPr lang="en-US" sz="1800" dirty="0">
                          <a:effectLst/>
                          <a:latin typeface="Bookman Old Style" pitchFamily="18" charset="0"/>
                        </a:rPr>
                        <a:t> </a:t>
                      </a:r>
                      <a:endParaRPr lang="en-IN" sz="1800" dirty="0">
                        <a:effectLst/>
                        <a:latin typeface="Bookman Old Style" pitchFamily="18" charset="0"/>
                      </a:endParaRPr>
                    </a:p>
                    <a:p>
                      <a:pPr algn="ctr">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dirty="0">
                          <a:effectLst/>
                          <a:latin typeface="Bookman Old Style" pitchFamily="18" charset="0"/>
                        </a:rPr>
                        <a:t>*Ensure that DOK Level 2 skills are present in students and that concepts are solid in order to move deeper.</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a typeface="Calibri"/>
                        <a:cs typeface="Latha"/>
                      </a:endParaRPr>
                    </a:p>
                  </a:txBody>
                  <a:tcPr marL="51360" marR="51360" marT="0" marB="0"/>
                </a:tc>
                <a:tc>
                  <a:txBody>
                    <a:bodyPr/>
                    <a:lstStyle/>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dirty="0">
                          <a:effectLst/>
                          <a:latin typeface="Bookman Old Style" pitchFamily="18" charset="0"/>
                        </a:rPr>
                        <a:t>Demonstrating </a:t>
                      </a:r>
                      <a:r>
                        <a:rPr lang="en-US" sz="1800" u="sng" dirty="0">
                          <a:effectLst/>
                          <a:latin typeface="Bookman Old Style" pitchFamily="18" charset="0"/>
                        </a:rPr>
                        <a:t>cause and effect</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Predicting</a:t>
                      </a:r>
                      <a:r>
                        <a:rPr lang="en-US" sz="1800" dirty="0">
                          <a:effectLst/>
                          <a:latin typeface="Bookman Old Style" pitchFamily="18" charset="0"/>
                        </a:rPr>
                        <a:t> events or outcomes</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dirty="0">
                          <a:effectLst/>
                          <a:latin typeface="Bookman Old Style" pitchFamily="18" charset="0"/>
                        </a:rPr>
                        <a:t>Making </a:t>
                      </a:r>
                      <a:r>
                        <a:rPr lang="en-US" sz="1800" u="sng" dirty="0">
                          <a:effectLst/>
                          <a:latin typeface="Bookman Old Style" pitchFamily="18" charset="0"/>
                        </a:rPr>
                        <a:t>inferences</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Distinguishing</a:t>
                      </a:r>
                      <a:r>
                        <a:rPr lang="en-US" sz="1800" dirty="0">
                          <a:effectLst/>
                          <a:latin typeface="Bookman Old Style" pitchFamily="18" charset="0"/>
                        </a:rPr>
                        <a:t> differences between subjects/things</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Relating</a:t>
                      </a:r>
                      <a:r>
                        <a:rPr lang="en-US" sz="1800" dirty="0">
                          <a:effectLst/>
                          <a:latin typeface="Bookman Old Style" pitchFamily="18" charset="0"/>
                        </a:rPr>
                        <a:t> content to other ideas or life</a:t>
                      </a:r>
                      <a:endParaRPr lang="en-IN" sz="1800" dirty="0">
                        <a:effectLst/>
                        <a:latin typeface="Bookman Old Style" pitchFamily="18" charset="0"/>
                        <a:ea typeface="Calibri"/>
                        <a:cs typeface="Latha"/>
                      </a:endParaRPr>
                    </a:p>
                  </a:txBody>
                  <a:tcPr marL="51360" marR="51360" marT="0" marB="0"/>
                </a:tc>
                <a:tc>
                  <a:txBody>
                    <a:bodyPr/>
                    <a:lstStyle/>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dirty="0">
                          <a:effectLst/>
                          <a:latin typeface="Bookman Old Style" pitchFamily="18" charset="0"/>
                        </a:rPr>
                        <a:t>Why did most colonial farmers settle near oceans or coastal waterways?</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dirty="0">
                          <a:effectLst/>
                          <a:latin typeface="Bookman Old Style" pitchFamily="18" charset="0"/>
                        </a:rPr>
                        <a:t>Explain the reasons why discrimination developed in the United States prior to the Civil Rights Movement.</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r>
                        <a:rPr lang="en-US" sz="1800" dirty="0" smtClean="0">
                          <a:effectLst/>
                          <a:latin typeface="Bookman Old Style" pitchFamily="18" charset="0"/>
                        </a:rPr>
                        <a:t>Explain </a:t>
                      </a:r>
                      <a:r>
                        <a:rPr lang="en-US" sz="1800" dirty="0">
                          <a:effectLst/>
                          <a:latin typeface="Bookman Old Style" pitchFamily="18" charset="0"/>
                        </a:rPr>
                        <a:t>the causes and effects of the Revolutionary War. </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lnSpc>
                          <a:spcPct val="115000"/>
                        </a:lnSpc>
                        <a:spcAft>
                          <a:spcPts val="0"/>
                        </a:spcAft>
                      </a:pPr>
                      <a:r>
                        <a:rPr lang="en-US" sz="1800" dirty="0">
                          <a:effectLst/>
                          <a:latin typeface="Bookman Old Style" pitchFamily="18" charset="0"/>
                        </a:rPr>
                        <a:t>What was the most significant economic        impact of the transcontinental railroads during </a:t>
                      </a:r>
                      <a:endParaRPr lang="en-IN" sz="1800" dirty="0">
                        <a:effectLst/>
                        <a:latin typeface="Bookman Old Style" pitchFamily="18" charset="0"/>
                      </a:endParaRPr>
                    </a:p>
                    <a:p>
                      <a:pPr algn="l">
                        <a:lnSpc>
                          <a:spcPct val="115000"/>
                        </a:lnSpc>
                        <a:spcAft>
                          <a:spcPts val="0"/>
                        </a:spcAft>
                      </a:pPr>
                      <a:r>
                        <a:rPr lang="en-US" sz="1800" dirty="0">
                          <a:effectLst/>
                          <a:latin typeface="Bookman Old Style" pitchFamily="18" charset="0"/>
                        </a:rPr>
                        <a:t>the late 1800s? </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a typeface="Calibri"/>
                        <a:cs typeface="Latha"/>
                      </a:endParaRPr>
                    </a:p>
                  </a:txBody>
                  <a:tcPr marL="51360" marR="51360" marT="0" marB="0"/>
                </a:tc>
              </a:tr>
            </a:tbl>
          </a:graphicData>
        </a:graphic>
      </p:graphicFrame>
    </p:spTree>
    <p:extLst>
      <p:ext uri="{BB962C8B-B14F-4D97-AF65-F5344CB8AC3E}">
        <p14:creationId xmlns:p14="http://schemas.microsoft.com/office/powerpoint/2010/main" val="18898199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72904258"/>
              </p:ext>
            </p:extLst>
          </p:nvPr>
        </p:nvGraphicFramePr>
        <p:xfrm>
          <a:off x="2138" y="71478"/>
          <a:ext cx="9141862" cy="7346464"/>
        </p:xfrm>
        <a:graphic>
          <a:graphicData uri="http://schemas.openxmlformats.org/drawingml/2006/table">
            <a:tbl>
              <a:tblPr firstRow="1" firstCol="1" bandRow="1">
                <a:tableStyleId>{5C22544A-7EE6-4342-B048-85BDC9FD1C3A}</a:tableStyleId>
              </a:tblPr>
              <a:tblGrid>
                <a:gridCol w="2828156"/>
                <a:gridCol w="3386256"/>
                <a:gridCol w="2927450"/>
              </a:tblGrid>
              <a:tr h="1189504">
                <a:tc>
                  <a:txBody>
                    <a:bodyPr/>
                    <a:lstStyle/>
                    <a:p>
                      <a:pPr algn="ctr">
                        <a:spcAft>
                          <a:spcPts val="0"/>
                        </a:spcAft>
                      </a:pPr>
                      <a:r>
                        <a:rPr lang="en-US" sz="3200" dirty="0">
                          <a:effectLst/>
                          <a:latin typeface="Bookman Old Style" pitchFamily="18" charset="0"/>
                        </a:rPr>
                        <a:t>Webb’s </a:t>
                      </a:r>
                      <a:r>
                        <a:rPr lang="en-US" sz="2400" dirty="0">
                          <a:effectLst/>
                          <a:latin typeface="Bookman Old Style" pitchFamily="18" charset="0"/>
                        </a:rPr>
                        <a:t>Depth of Knowledge</a:t>
                      </a:r>
                      <a:endParaRPr lang="en-IN" sz="2800" dirty="0">
                        <a:effectLst/>
                        <a:latin typeface="Bookman Old Style" pitchFamily="18" charset="0"/>
                        <a:ea typeface="Calibri"/>
                        <a:cs typeface="Latha"/>
                      </a:endParaRPr>
                    </a:p>
                  </a:txBody>
                  <a:tcPr marL="68580" marR="68580" marT="0" marB="0"/>
                </a:tc>
                <a:tc>
                  <a:txBody>
                    <a:bodyPr/>
                    <a:lstStyle/>
                    <a:p>
                      <a:pPr algn="ctr">
                        <a:spcAft>
                          <a:spcPts val="0"/>
                        </a:spcAft>
                      </a:pPr>
                      <a:r>
                        <a:rPr lang="en-US" sz="2400" dirty="0">
                          <a:effectLst/>
                          <a:latin typeface="Bookman Old Style" pitchFamily="18" charset="0"/>
                        </a:rPr>
                        <a:t> </a:t>
                      </a:r>
                      <a:endParaRPr lang="en-IN" sz="2000" dirty="0">
                        <a:effectLst/>
                        <a:latin typeface="Bookman Old Style" pitchFamily="18" charset="0"/>
                      </a:endParaRPr>
                    </a:p>
                    <a:p>
                      <a:pPr algn="ctr">
                        <a:spcAft>
                          <a:spcPts val="0"/>
                        </a:spcAft>
                      </a:pPr>
                      <a:r>
                        <a:rPr lang="en-US" sz="2400" dirty="0">
                          <a:effectLst/>
                          <a:latin typeface="Bookman Old Style" pitchFamily="18" charset="0"/>
                        </a:rPr>
                        <a:t>Question Type</a:t>
                      </a:r>
                      <a:endParaRPr lang="en-IN" sz="2000" dirty="0">
                        <a:effectLst/>
                        <a:latin typeface="Bookman Old Style" pitchFamily="18" charset="0"/>
                      </a:endParaRPr>
                    </a:p>
                    <a:p>
                      <a:pPr algn="ctr">
                        <a:spcAft>
                          <a:spcPts val="0"/>
                        </a:spcAft>
                      </a:pPr>
                      <a:r>
                        <a:rPr lang="en-US" sz="1400" dirty="0">
                          <a:effectLst/>
                          <a:latin typeface="Bookman Old Style" pitchFamily="18" charset="0"/>
                        </a:rPr>
                        <a:t>(key DOK words </a:t>
                      </a:r>
                      <a:r>
                        <a:rPr lang="en-US" sz="1400" u="sng" dirty="0">
                          <a:effectLst/>
                          <a:latin typeface="Bookman Old Style" pitchFamily="18" charset="0"/>
                        </a:rPr>
                        <a:t>underlined</a:t>
                      </a:r>
                      <a:r>
                        <a:rPr lang="en-US" sz="1400" u="sng" dirty="0" smtClean="0">
                          <a:effectLst/>
                          <a:latin typeface="Bookman Old Style" pitchFamily="18" charset="0"/>
                        </a:rPr>
                        <a:t>)</a:t>
                      </a:r>
                      <a:r>
                        <a:rPr lang="en-US" sz="2400" u="none" strike="noStrike" dirty="0">
                          <a:effectLst/>
                          <a:latin typeface="Bookman Old Style" pitchFamily="18" charset="0"/>
                        </a:rPr>
                        <a:t> </a:t>
                      </a:r>
                      <a:endParaRPr lang="en-IN" sz="2000" dirty="0">
                        <a:effectLst/>
                        <a:latin typeface="Bookman Old Style" pitchFamily="18" charset="0"/>
                        <a:ea typeface="Calibri"/>
                        <a:cs typeface="Latha"/>
                      </a:endParaRPr>
                    </a:p>
                  </a:txBody>
                  <a:tcPr marL="68580" marR="68580" marT="0" marB="0"/>
                </a:tc>
                <a:tc>
                  <a:txBody>
                    <a:bodyPr/>
                    <a:lstStyle/>
                    <a:p>
                      <a:pPr algn="ctr">
                        <a:spcAft>
                          <a:spcPts val="0"/>
                        </a:spcAft>
                      </a:pPr>
                      <a:r>
                        <a:rPr lang="en-US" sz="2400" dirty="0">
                          <a:effectLst/>
                          <a:latin typeface="Bookman Old Style" pitchFamily="18" charset="0"/>
                        </a:rPr>
                        <a:t> </a:t>
                      </a:r>
                      <a:endParaRPr lang="en-IN" sz="2000" dirty="0">
                        <a:effectLst/>
                        <a:latin typeface="Bookman Old Style" pitchFamily="18" charset="0"/>
                      </a:endParaRPr>
                    </a:p>
                    <a:p>
                      <a:pPr algn="ctr">
                        <a:spcAft>
                          <a:spcPts val="0"/>
                        </a:spcAft>
                      </a:pPr>
                      <a:r>
                        <a:rPr lang="en-US" sz="2400" dirty="0">
                          <a:effectLst/>
                          <a:latin typeface="Bookman Old Style" pitchFamily="18" charset="0"/>
                        </a:rPr>
                        <a:t>Social Studies</a:t>
                      </a:r>
                      <a:endParaRPr lang="en-IN" sz="2000" dirty="0">
                        <a:effectLst/>
                        <a:latin typeface="Bookman Old Style" pitchFamily="18" charset="0"/>
                        <a:ea typeface="Calibri"/>
                        <a:cs typeface="Latha"/>
                      </a:endParaRPr>
                    </a:p>
                  </a:txBody>
                  <a:tcPr marL="68580" marR="68580" marT="0" marB="0"/>
                </a:tc>
              </a:tr>
              <a:tr h="3020210">
                <a:tc>
                  <a:txBody>
                    <a:bodyPr/>
                    <a:lstStyle/>
                    <a:p>
                      <a:pPr algn="ctr">
                        <a:spcAft>
                          <a:spcPts val="0"/>
                        </a:spcAft>
                      </a:pPr>
                      <a:r>
                        <a:rPr lang="en-US" sz="1800" dirty="0">
                          <a:effectLst/>
                          <a:latin typeface="Bookman Old Style" pitchFamily="18" charset="0"/>
                        </a:rPr>
                        <a:t> </a:t>
                      </a:r>
                      <a:endParaRPr lang="en-IN" sz="1800" dirty="0">
                        <a:effectLst/>
                        <a:latin typeface="Bookman Old Style" pitchFamily="18" charset="0"/>
                      </a:endParaRPr>
                    </a:p>
                    <a:p>
                      <a:pPr algn="ctr">
                        <a:spcAft>
                          <a:spcPts val="0"/>
                        </a:spcAft>
                      </a:pPr>
                      <a:r>
                        <a:rPr lang="en-US" sz="1800" dirty="0">
                          <a:effectLst/>
                          <a:latin typeface="Bookman Old Style" pitchFamily="18" charset="0"/>
                        </a:rPr>
                        <a:t>DOK </a:t>
                      </a:r>
                      <a:endParaRPr lang="en-IN" sz="1800" dirty="0">
                        <a:effectLst/>
                        <a:latin typeface="Bookman Old Style" pitchFamily="18" charset="0"/>
                      </a:endParaRPr>
                    </a:p>
                    <a:p>
                      <a:pPr algn="ctr">
                        <a:spcAft>
                          <a:spcPts val="0"/>
                        </a:spcAft>
                      </a:pPr>
                      <a:r>
                        <a:rPr lang="en-US" sz="1800" dirty="0">
                          <a:effectLst/>
                          <a:latin typeface="Bookman Old Style" pitchFamily="18" charset="0"/>
                        </a:rPr>
                        <a:t>LEVEL 3</a:t>
                      </a:r>
                      <a:endParaRPr lang="en-IN" sz="1800" dirty="0">
                        <a:effectLst/>
                        <a:latin typeface="Bookman Old Style" pitchFamily="18" charset="0"/>
                      </a:endParaRPr>
                    </a:p>
                    <a:p>
                      <a:pPr algn="ctr">
                        <a:spcAft>
                          <a:spcPts val="0"/>
                        </a:spcAft>
                      </a:pPr>
                      <a:r>
                        <a:rPr lang="en-US" sz="1800" dirty="0">
                          <a:effectLst/>
                          <a:latin typeface="Bookman Old Style" pitchFamily="18" charset="0"/>
                        </a:rPr>
                        <a:t>(Strategic Thinking)</a:t>
                      </a:r>
                      <a:endParaRPr lang="en-IN" sz="1800" dirty="0">
                        <a:effectLst/>
                        <a:latin typeface="Bookman Old Style" pitchFamily="18" charset="0"/>
                      </a:endParaRPr>
                    </a:p>
                    <a:p>
                      <a:pPr algn="ctr">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dirty="0">
                          <a:effectLst/>
                          <a:latin typeface="Bookman Old Style" pitchFamily="18" charset="0"/>
                        </a:rPr>
                        <a:t>*Your questions for discussion, classwork, and test questions should target this deeper level DOK. </a:t>
                      </a:r>
                      <a:endParaRPr lang="en-IN" sz="1800" dirty="0">
                        <a:effectLst/>
                        <a:latin typeface="Bookman Old Style" pitchFamily="18" charset="0"/>
                        <a:ea typeface="Calibri"/>
                        <a:cs typeface="Latha"/>
                      </a:endParaRPr>
                    </a:p>
                  </a:txBody>
                  <a:tcPr marL="48841" marR="48841" marT="0" marB="0"/>
                </a:tc>
                <a:tc>
                  <a:txBody>
                    <a:bodyPr/>
                    <a:lstStyle/>
                    <a:p>
                      <a:pPr algn="l">
                        <a:spcAft>
                          <a:spcPts val="0"/>
                        </a:spcAft>
                      </a:pPr>
                      <a:r>
                        <a:rPr lang="en-US" sz="1800" u="none" strike="noStrike"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Assessing</a:t>
                      </a:r>
                      <a:r>
                        <a:rPr lang="en-US" sz="1800" dirty="0">
                          <a:effectLst/>
                          <a:latin typeface="Bookman Old Style" pitchFamily="18" charset="0"/>
                        </a:rPr>
                        <a:t> the effect or purpose</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Drawing conclusions</a:t>
                      </a:r>
                      <a:r>
                        <a:rPr lang="en-US" sz="1800" dirty="0">
                          <a:effectLst/>
                          <a:latin typeface="Bookman Old Style" pitchFamily="18" charset="0"/>
                        </a:rPr>
                        <a:t> to </a:t>
                      </a:r>
                      <a:r>
                        <a:rPr lang="en-US" sz="1800" u="sng" dirty="0">
                          <a:effectLst/>
                          <a:latin typeface="Bookman Old Style" pitchFamily="18" charset="0"/>
                        </a:rPr>
                        <a:t>hypothesize</a:t>
                      </a:r>
                      <a:r>
                        <a:rPr lang="en-US" sz="1800" dirty="0">
                          <a:effectLst/>
                          <a:latin typeface="Bookman Old Style" pitchFamily="18" charset="0"/>
                        </a:rPr>
                        <a:t> a possible outcome</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Revising</a:t>
                      </a:r>
                      <a:r>
                        <a:rPr lang="en-US" sz="1800" dirty="0">
                          <a:effectLst/>
                          <a:latin typeface="Bookman Old Style" pitchFamily="18" charset="0"/>
                        </a:rPr>
                        <a:t> to show improvement</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Using concepts</a:t>
                      </a:r>
                      <a:r>
                        <a:rPr lang="en-US" sz="1800" dirty="0">
                          <a:effectLst/>
                          <a:latin typeface="Bookman Old Style" pitchFamily="18" charset="0"/>
                        </a:rPr>
                        <a:t> to solve a problem or pose a solution</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Citing evidence </a:t>
                      </a:r>
                      <a:r>
                        <a:rPr lang="en-US" sz="1800" dirty="0">
                          <a:effectLst/>
                          <a:latin typeface="Bookman Old Style" pitchFamily="18" charset="0"/>
                        </a:rPr>
                        <a:t>to support an idea</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a typeface="Calibri"/>
                        <a:cs typeface="Latha"/>
                      </a:endParaRPr>
                    </a:p>
                  </a:txBody>
                  <a:tcPr marL="48841" marR="48841" marT="0" marB="0"/>
                </a:tc>
                <a:tc>
                  <a:txBody>
                    <a:bodyPr/>
                    <a:lstStyle/>
                    <a:p>
                      <a:pPr algn="l">
                        <a:spcAft>
                          <a:spcPts val="0"/>
                        </a:spcAft>
                      </a:pPr>
                      <a:r>
                        <a:rPr lang="en-US" sz="2000" dirty="0">
                          <a:effectLst/>
                          <a:latin typeface="Bookman Old Style" pitchFamily="18" charset="0"/>
                        </a:rPr>
                        <a:t> </a:t>
                      </a:r>
                      <a:endParaRPr lang="en-IN" sz="1800" dirty="0">
                        <a:effectLst/>
                        <a:latin typeface="Bookman Old Style" pitchFamily="18" charset="0"/>
                      </a:endParaRPr>
                    </a:p>
                    <a:p>
                      <a:pPr algn="l">
                        <a:spcAft>
                          <a:spcPts val="0"/>
                        </a:spcAft>
                      </a:pPr>
                      <a:r>
                        <a:rPr lang="en-US" sz="2000" dirty="0">
                          <a:effectLst/>
                          <a:latin typeface="Bookman Old Style" pitchFamily="18" charset="0"/>
                        </a:rPr>
                        <a:t>Recognize and explain misconceptions related to the discovery of America.</a:t>
                      </a:r>
                      <a:endParaRPr lang="en-IN" sz="1800" dirty="0">
                        <a:effectLst/>
                        <a:latin typeface="Bookman Old Style" pitchFamily="18" charset="0"/>
                      </a:endParaRPr>
                    </a:p>
                    <a:p>
                      <a:pPr algn="l">
                        <a:spcAft>
                          <a:spcPts val="0"/>
                        </a:spcAft>
                      </a:pPr>
                      <a:r>
                        <a:rPr lang="en-US" sz="2000" dirty="0">
                          <a:effectLst/>
                          <a:latin typeface="Bookman Old Style" pitchFamily="18" charset="0"/>
                        </a:rPr>
                        <a:t> </a:t>
                      </a:r>
                      <a:endParaRPr lang="en-IN" sz="1800" dirty="0">
                        <a:effectLst/>
                        <a:latin typeface="Bookman Old Style" pitchFamily="18" charset="0"/>
                      </a:endParaRPr>
                    </a:p>
                    <a:p>
                      <a:pPr algn="l">
                        <a:spcAft>
                          <a:spcPts val="0"/>
                        </a:spcAft>
                      </a:pPr>
                      <a:r>
                        <a:rPr lang="en-US" sz="2000" dirty="0">
                          <a:effectLst/>
                          <a:latin typeface="Bookman Old Style" pitchFamily="18" charset="0"/>
                        </a:rPr>
                        <a:t> </a:t>
                      </a:r>
                      <a:r>
                        <a:rPr lang="en-US" sz="2000" dirty="0" smtClean="0">
                          <a:effectLst/>
                          <a:latin typeface="Bookman Old Style" pitchFamily="18" charset="0"/>
                        </a:rPr>
                        <a:t>Justify </a:t>
                      </a:r>
                      <a:r>
                        <a:rPr lang="en-US" sz="2000" dirty="0">
                          <a:effectLst/>
                          <a:latin typeface="Bookman Old Style" pitchFamily="18" charset="0"/>
                        </a:rPr>
                        <a:t>the Democratic and/or Republican party platforms expressed in a series of debates. </a:t>
                      </a:r>
                      <a:endParaRPr lang="en-IN" sz="1800" dirty="0">
                        <a:effectLst/>
                        <a:latin typeface="Bookman Old Style" pitchFamily="18" charset="0"/>
                      </a:endParaRPr>
                    </a:p>
                    <a:p>
                      <a:pPr algn="l">
                        <a:spcAft>
                          <a:spcPts val="0"/>
                        </a:spcAft>
                      </a:pPr>
                      <a:r>
                        <a:rPr lang="en-US" sz="2000" dirty="0">
                          <a:effectLst/>
                          <a:latin typeface="Bookman Old Style" pitchFamily="18" charset="0"/>
                        </a:rPr>
                        <a:t> </a:t>
                      </a:r>
                      <a:endParaRPr lang="en-IN" sz="1800" dirty="0">
                        <a:effectLst/>
                        <a:latin typeface="Bookman Old Style" pitchFamily="18" charset="0"/>
                      </a:endParaRPr>
                    </a:p>
                    <a:p>
                      <a:pPr algn="l">
                        <a:spcAft>
                          <a:spcPts val="0"/>
                        </a:spcAft>
                      </a:pPr>
                      <a:r>
                        <a:rPr lang="en-US" sz="2000" dirty="0">
                          <a:effectLst/>
                          <a:latin typeface="Bookman Old Style" pitchFamily="18" charset="0"/>
                        </a:rPr>
                        <a:t> </a:t>
                      </a:r>
                      <a:r>
                        <a:rPr lang="en-US" sz="1800" dirty="0" smtClean="0">
                          <a:effectLst/>
                          <a:latin typeface="Bookman Old Style" pitchFamily="18" charset="0"/>
                        </a:rPr>
                        <a:t>Using </a:t>
                      </a:r>
                      <a:r>
                        <a:rPr lang="en-US" sz="1800" dirty="0">
                          <a:effectLst/>
                          <a:latin typeface="Bookman Old Style" pitchFamily="18" charset="0"/>
                        </a:rPr>
                        <a:t>examples to justify your answer, explain the powers of government established by the Preamble to the United States Constitution and why these powers are still significant today</a:t>
                      </a:r>
                      <a:r>
                        <a:rPr lang="en-US" sz="1800" dirty="0" smtClean="0">
                          <a:effectLst/>
                          <a:latin typeface="Bookman Old Style" pitchFamily="18" charset="0"/>
                        </a:rPr>
                        <a:t>.</a:t>
                      </a:r>
                      <a:r>
                        <a:rPr lang="en-US" sz="1800" dirty="0">
                          <a:effectLst/>
                          <a:latin typeface="Bookman Old Style" pitchFamily="18" charset="0"/>
                        </a:rPr>
                        <a:t> </a:t>
                      </a:r>
                      <a:endParaRPr lang="en-IN" sz="1800" dirty="0">
                        <a:effectLst/>
                        <a:latin typeface="Bookman Old Style" pitchFamily="18" charset="0"/>
                        <a:ea typeface="Calibri"/>
                        <a:cs typeface="Latha"/>
                      </a:endParaRPr>
                    </a:p>
                  </a:txBody>
                  <a:tcPr marL="48841" marR="48841" marT="0" marB="0"/>
                </a:tc>
              </a:tr>
            </a:tbl>
          </a:graphicData>
        </a:graphic>
      </p:graphicFrame>
    </p:spTree>
    <p:extLst>
      <p:ext uri="{BB962C8B-B14F-4D97-AF65-F5344CB8AC3E}">
        <p14:creationId xmlns:p14="http://schemas.microsoft.com/office/powerpoint/2010/main" val="38411536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76496089"/>
              </p:ext>
            </p:extLst>
          </p:nvPr>
        </p:nvGraphicFramePr>
        <p:xfrm>
          <a:off x="2555" y="116632"/>
          <a:ext cx="9141444" cy="6441948"/>
        </p:xfrm>
        <a:graphic>
          <a:graphicData uri="http://schemas.openxmlformats.org/drawingml/2006/table">
            <a:tbl>
              <a:tblPr firstRow="1" firstCol="1" bandRow="1">
                <a:tableStyleId>{5C22544A-7EE6-4342-B048-85BDC9FD1C3A}</a:tableStyleId>
              </a:tblPr>
              <a:tblGrid>
                <a:gridCol w="2828028"/>
                <a:gridCol w="3386100"/>
                <a:gridCol w="2927316"/>
              </a:tblGrid>
              <a:tr h="1213657">
                <a:tc>
                  <a:txBody>
                    <a:bodyPr/>
                    <a:lstStyle/>
                    <a:p>
                      <a:pPr algn="ctr">
                        <a:spcAft>
                          <a:spcPts val="0"/>
                        </a:spcAft>
                      </a:pPr>
                      <a:r>
                        <a:rPr lang="en-US" sz="3200" dirty="0">
                          <a:effectLst/>
                          <a:latin typeface="Bookman Old Style" pitchFamily="18" charset="0"/>
                        </a:rPr>
                        <a:t>Webb’s </a:t>
                      </a:r>
                      <a:r>
                        <a:rPr lang="en-US" sz="2400" dirty="0">
                          <a:effectLst/>
                          <a:latin typeface="Bookman Old Style" pitchFamily="18" charset="0"/>
                        </a:rPr>
                        <a:t>Depth of Knowledge</a:t>
                      </a:r>
                      <a:endParaRPr lang="en-IN" sz="2800" dirty="0">
                        <a:effectLst/>
                        <a:latin typeface="Bookman Old Style" pitchFamily="18" charset="0"/>
                        <a:ea typeface="Calibri"/>
                        <a:cs typeface="Latha"/>
                      </a:endParaRPr>
                    </a:p>
                  </a:txBody>
                  <a:tcPr marL="68580" marR="68580" marT="0" marB="0"/>
                </a:tc>
                <a:tc>
                  <a:txBody>
                    <a:bodyPr/>
                    <a:lstStyle/>
                    <a:p>
                      <a:pPr algn="ctr">
                        <a:spcAft>
                          <a:spcPts val="0"/>
                        </a:spcAft>
                      </a:pPr>
                      <a:r>
                        <a:rPr lang="en-US" sz="2400" dirty="0">
                          <a:effectLst/>
                          <a:latin typeface="Bookman Old Style" pitchFamily="18" charset="0"/>
                        </a:rPr>
                        <a:t> </a:t>
                      </a:r>
                      <a:endParaRPr lang="en-IN" sz="2000" dirty="0">
                        <a:effectLst/>
                        <a:latin typeface="Bookman Old Style" pitchFamily="18" charset="0"/>
                      </a:endParaRPr>
                    </a:p>
                    <a:p>
                      <a:pPr algn="ctr">
                        <a:spcAft>
                          <a:spcPts val="0"/>
                        </a:spcAft>
                      </a:pPr>
                      <a:r>
                        <a:rPr lang="en-US" sz="2400" dirty="0">
                          <a:effectLst/>
                          <a:latin typeface="Bookman Old Style" pitchFamily="18" charset="0"/>
                        </a:rPr>
                        <a:t>Question Type</a:t>
                      </a:r>
                      <a:endParaRPr lang="en-IN" sz="2000" dirty="0">
                        <a:effectLst/>
                        <a:latin typeface="Bookman Old Style" pitchFamily="18" charset="0"/>
                      </a:endParaRPr>
                    </a:p>
                    <a:p>
                      <a:pPr algn="ctr">
                        <a:spcAft>
                          <a:spcPts val="0"/>
                        </a:spcAft>
                      </a:pPr>
                      <a:r>
                        <a:rPr lang="en-US" sz="1400" dirty="0">
                          <a:effectLst/>
                          <a:latin typeface="Bookman Old Style" pitchFamily="18" charset="0"/>
                        </a:rPr>
                        <a:t>(key DOK words </a:t>
                      </a:r>
                      <a:r>
                        <a:rPr lang="en-US" sz="1400" u="sng" dirty="0">
                          <a:effectLst/>
                          <a:latin typeface="Bookman Old Style" pitchFamily="18" charset="0"/>
                        </a:rPr>
                        <a:t>underlined)</a:t>
                      </a:r>
                      <a:endParaRPr lang="en-IN" sz="2000" dirty="0">
                        <a:effectLst/>
                        <a:latin typeface="Bookman Old Style" pitchFamily="18" charset="0"/>
                      </a:endParaRPr>
                    </a:p>
                    <a:p>
                      <a:pPr algn="ctr">
                        <a:spcAft>
                          <a:spcPts val="0"/>
                        </a:spcAft>
                      </a:pPr>
                      <a:r>
                        <a:rPr lang="en-US" sz="2400" u="none" strike="noStrike" dirty="0">
                          <a:effectLst/>
                          <a:latin typeface="Bookman Old Style" pitchFamily="18" charset="0"/>
                        </a:rPr>
                        <a:t> </a:t>
                      </a:r>
                      <a:endParaRPr lang="en-IN" sz="2000" dirty="0">
                        <a:effectLst/>
                        <a:latin typeface="Bookman Old Style" pitchFamily="18" charset="0"/>
                        <a:ea typeface="Calibri"/>
                        <a:cs typeface="Latha"/>
                      </a:endParaRPr>
                    </a:p>
                  </a:txBody>
                  <a:tcPr marL="68580" marR="68580" marT="0" marB="0"/>
                </a:tc>
                <a:tc>
                  <a:txBody>
                    <a:bodyPr/>
                    <a:lstStyle/>
                    <a:p>
                      <a:pPr algn="ctr">
                        <a:spcAft>
                          <a:spcPts val="0"/>
                        </a:spcAft>
                      </a:pPr>
                      <a:r>
                        <a:rPr lang="en-US" sz="2400" dirty="0">
                          <a:effectLst/>
                          <a:latin typeface="Bookman Old Style" pitchFamily="18" charset="0"/>
                        </a:rPr>
                        <a:t> </a:t>
                      </a:r>
                      <a:endParaRPr lang="en-IN" sz="2000" dirty="0">
                        <a:effectLst/>
                        <a:latin typeface="Bookman Old Style" pitchFamily="18" charset="0"/>
                      </a:endParaRPr>
                    </a:p>
                    <a:p>
                      <a:pPr algn="ctr">
                        <a:spcAft>
                          <a:spcPts val="0"/>
                        </a:spcAft>
                      </a:pPr>
                      <a:r>
                        <a:rPr lang="en-US" sz="2400" dirty="0">
                          <a:effectLst/>
                          <a:latin typeface="Bookman Old Style" pitchFamily="18" charset="0"/>
                        </a:rPr>
                        <a:t>Social Studies</a:t>
                      </a:r>
                      <a:endParaRPr lang="en-IN" sz="2000" dirty="0">
                        <a:effectLst/>
                        <a:latin typeface="Bookman Old Style" pitchFamily="18" charset="0"/>
                        <a:ea typeface="Calibri"/>
                        <a:cs typeface="Latha"/>
                      </a:endParaRPr>
                    </a:p>
                  </a:txBody>
                  <a:tcPr marL="68580" marR="68580" marT="0" marB="0"/>
                </a:tc>
              </a:tr>
              <a:tr h="5033855">
                <a:tc>
                  <a:txBody>
                    <a:bodyPr/>
                    <a:lstStyle/>
                    <a:p>
                      <a:pPr algn="ctr">
                        <a:spcAft>
                          <a:spcPts val="0"/>
                        </a:spcAft>
                      </a:pPr>
                      <a:r>
                        <a:rPr lang="en-US" sz="1800" dirty="0">
                          <a:effectLst/>
                          <a:latin typeface="Bookman Old Style" pitchFamily="18" charset="0"/>
                        </a:rPr>
                        <a:t> </a:t>
                      </a:r>
                      <a:endParaRPr lang="en-IN" sz="1800" dirty="0">
                        <a:effectLst/>
                        <a:latin typeface="Bookman Old Style" pitchFamily="18" charset="0"/>
                      </a:endParaRPr>
                    </a:p>
                    <a:p>
                      <a:pPr algn="ctr">
                        <a:spcAft>
                          <a:spcPts val="0"/>
                        </a:spcAft>
                      </a:pPr>
                      <a:r>
                        <a:rPr lang="en-US" sz="1800" dirty="0">
                          <a:effectLst/>
                          <a:latin typeface="Bookman Old Style" pitchFamily="18" charset="0"/>
                        </a:rPr>
                        <a:t> </a:t>
                      </a:r>
                      <a:endParaRPr lang="en-IN" sz="1800" dirty="0">
                        <a:effectLst/>
                        <a:latin typeface="Bookman Old Style" pitchFamily="18" charset="0"/>
                      </a:endParaRPr>
                    </a:p>
                    <a:p>
                      <a:pPr algn="ctr">
                        <a:spcAft>
                          <a:spcPts val="0"/>
                        </a:spcAft>
                      </a:pPr>
                      <a:r>
                        <a:rPr lang="en-US" sz="1800" dirty="0">
                          <a:effectLst/>
                          <a:latin typeface="Bookman Old Style" pitchFamily="18" charset="0"/>
                        </a:rPr>
                        <a:t>DOK</a:t>
                      </a:r>
                      <a:endParaRPr lang="en-IN" sz="1800" dirty="0">
                        <a:effectLst/>
                        <a:latin typeface="Bookman Old Style" pitchFamily="18" charset="0"/>
                      </a:endParaRPr>
                    </a:p>
                    <a:p>
                      <a:pPr algn="ctr">
                        <a:spcAft>
                          <a:spcPts val="0"/>
                        </a:spcAft>
                      </a:pPr>
                      <a:r>
                        <a:rPr lang="en-US" sz="1800" dirty="0">
                          <a:effectLst/>
                          <a:latin typeface="Bookman Old Style" pitchFamily="18" charset="0"/>
                        </a:rPr>
                        <a:t>LEVEL 4</a:t>
                      </a:r>
                      <a:endParaRPr lang="en-IN" sz="1800" dirty="0">
                        <a:effectLst/>
                        <a:latin typeface="Bookman Old Style" pitchFamily="18" charset="0"/>
                      </a:endParaRPr>
                    </a:p>
                    <a:p>
                      <a:pPr algn="ctr">
                        <a:spcAft>
                          <a:spcPts val="0"/>
                        </a:spcAft>
                      </a:pPr>
                      <a:r>
                        <a:rPr lang="en-US" sz="1800" dirty="0">
                          <a:effectLst/>
                          <a:latin typeface="Bookman Old Style" pitchFamily="18" charset="0"/>
                        </a:rPr>
                        <a:t>(Extended Thinking)</a:t>
                      </a:r>
                      <a:endParaRPr lang="en-IN" sz="1800" dirty="0">
                        <a:effectLst/>
                        <a:latin typeface="Bookman Old Style" pitchFamily="18" charset="0"/>
                      </a:endParaRPr>
                    </a:p>
                    <a:p>
                      <a:pPr algn="ctr">
                        <a:spcAft>
                          <a:spcPts val="0"/>
                        </a:spcAft>
                      </a:pPr>
                      <a:r>
                        <a:rPr lang="en-US" sz="1800" dirty="0">
                          <a:effectLst/>
                          <a:latin typeface="Bookman Old Style" pitchFamily="18" charset="0"/>
                        </a:rPr>
                        <a:t> </a:t>
                      </a:r>
                      <a:endParaRPr lang="en-IN" sz="1800" dirty="0">
                        <a:effectLst/>
                        <a:latin typeface="Bookman Old Style" pitchFamily="18" charset="0"/>
                      </a:endParaRPr>
                    </a:p>
                    <a:p>
                      <a:pPr algn="ctr">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dirty="0">
                          <a:effectLst/>
                          <a:latin typeface="Bookman Old Style" pitchFamily="18" charset="0"/>
                        </a:rPr>
                        <a:t>* DOK Level 4 questions usually require multiple steps and usually integrate multiple concepts.</a:t>
                      </a:r>
                      <a:endParaRPr lang="en-IN" sz="1800" dirty="0">
                        <a:effectLst/>
                        <a:latin typeface="Bookman Old Style" pitchFamily="18" charset="0"/>
                        <a:ea typeface="Calibri"/>
                        <a:cs typeface="Latha"/>
                      </a:endParaRPr>
                    </a:p>
                  </a:txBody>
                  <a:tcPr marL="68580" marR="68580" marT="0" marB="0"/>
                </a:tc>
                <a:tc>
                  <a:txBody>
                    <a:bodyPr/>
                    <a:lstStyle/>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Creating</a:t>
                      </a:r>
                      <a:r>
                        <a:rPr lang="en-US" sz="1800" dirty="0">
                          <a:effectLst/>
                          <a:latin typeface="Bookman Old Style" pitchFamily="18" charset="0"/>
                        </a:rPr>
                        <a:t> a product</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Proving</a:t>
                      </a:r>
                      <a:r>
                        <a:rPr lang="en-US" sz="1800" dirty="0">
                          <a:effectLst/>
                          <a:latin typeface="Bookman Old Style" pitchFamily="18" charset="0"/>
                        </a:rPr>
                        <a:t> an idea or hypothesis</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Synthesizing</a:t>
                      </a:r>
                      <a:r>
                        <a:rPr lang="en-US" sz="1800" dirty="0">
                          <a:effectLst/>
                          <a:latin typeface="Bookman Old Style" pitchFamily="18" charset="0"/>
                        </a:rPr>
                        <a:t> multiple understanding</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Connecting</a:t>
                      </a:r>
                      <a:r>
                        <a:rPr lang="en-US" sz="1800" dirty="0">
                          <a:effectLst/>
                          <a:latin typeface="Bookman Old Style" pitchFamily="18" charset="0"/>
                        </a:rPr>
                        <a:t> concepts to relevant ideas</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Critiquing</a:t>
                      </a:r>
                      <a:r>
                        <a:rPr lang="en-US" sz="1800" dirty="0">
                          <a:effectLst/>
                          <a:latin typeface="Bookman Old Style" pitchFamily="18" charset="0"/>
                        </a:rPr>
                        <a:t> concepts to discuss strengths, weakness, effect, etc.</a:t>
                      </a:r>
                      <a:endParaRPr lang="en-IN" sz="1800" dirty="0">
                        <a:effectLst/>
                        <a:latin typeface="Bookman Old Style" pitchFamily="18" charset="0"/>
                      </a:endParaRPr>
                    </a:p>
                    <a:p>
                      <a:pPr algn="l">
                        <a:spcAft>
                          <a:spcPts val="0"/>
                        </a:spcAft>
                      </a:pPr>
                      <a:r>
                        <a:rPr lang="en-US" sz="1800" dirty="0">
                          <a:effectLst/>
                          <a:latin typeface="Bookman Old Style" pitchFamily="18" charset="0"/>
                        </a:rPr>
                        <a:t> </a:t>
                      </a:r>
                      <a:endParaRPr lang="en-IN" sz="1800" dirty="0">
                        <a:effectLst/>
                        <a:latin typeface="Bookman Old Style" pitchFamily="18" charset="0"/>
                      </a:endParaRPr>
                    </a:p>
                    <a:p>
                      <a:pPr algn="l">
                        <a:spcAft>
                          <a:spcPts val="0"/>
                        </a:spcAft>
                      </a:pPr>
                      <a:r>
                        <a:rPr lang="en-US" sz="1800" u="sng" dirty="0">
                          <a:effectLst/>
                          <a:latin typeface="Bookman Old Style" pitchFamily="18" charset="0"/>
                        </a:rPr>
                        <a:t>Designing</a:t>
                      </a:r>
                      <a:r>
                        <a:rPr lang="en-US" sz="1800" dirty="0">
                          <a:effectLst/>
                          <a:latin typeface="Bookman Old Style" pitchFamily="18" charset="0"/>
                        </a:rPr>
                        <a:t> a product</a:t>
                      </a:r>
                      <a:endParaRPr lang="en-IN" sz="1800" dirty="0">
                        <a:effectLst/>
                        <a:latin typeface="Bookman Old Style" pitchFamily="18" charset="0"/>
                        <a:ea typeface="Calibri"/>
                        <a:cs typeface="Latha"/>
                      </a:endParaRPr>
                    </a:p>
                  </a:txBody>
                  <a:tcPr marL="68580" marR="68580" marT="0" marB="0"/>
                </a:tc>
                <a:tc>
                  <a:txBody>
                    <a:bodyPr/>
                    <a:lstStyle/>
                    <a:p>
                      <a:pPr algn="l">
                        <a:spcAft>
                          <a:spcPts val="0"/>
                        </a:spcAft>
                      </a:pPr>
                      <a:r>
                        <a:rPr lang="en-US" sz="2000" dirty="0">
                          <a:effectLst/>
                          <a:latin typeface="Bookman Old Style" pitchFamily="18" charset="0"/>
                        </a:rPr>
                        <a:t> </a:t>
                      </a:r>
                      <a:endParaRPr lang="en-IN" sz="1800" dirty="0">
                        <a:effectLst/>
                        <a:latin typeface="Bookman Old Style" pitchFamily="18" charset="0"/>
                      </a:endParaRPr>
                    </a:p>
                    <a:p>
                      <a:pPr algn="l">
                        <a:lnSpc>
                          <a:spcPct val="115000"/>
                        </a:lnSpc>
                        <a:spcAft>
                          <a:spcPts val="0"/>
                        </a:spcAft>
                      </a:pPr>
                      <a:r>
                        <a:rPr lang="en-US" sz="1800" dirty="0">
                          <a:effectLst/>
                          <a:latin typeface="Bookman Old Style" pitchFamily="18" charset="0"/>
                        </a:rPr>
                        <a:t>Propose solutions for today’s economic crisis. Predict outcomes for each solution</a:t>
                      </a:r>
                      <a:r>
                        <a:rPr lang="en-US" sz="2400" dirty="0">
                          <a:effectLst/>
                          <a:latin typeface="Bookman Old Style" pitchFamily="18" charset="0"/>
                        </a:rPr>
                        <a:t>. </a:t>
                      </a:r>
                      <a:endParaRPr lang="en-IN" sz="1800" dirty="0">
                        <a:effectLst/>
                        <a:latin typeface="Bookman Old Style" pitchFamily="18" charset="0"/>
                      </a:endParaRPr>
                    </a:p>
                    <a:p>
                      <a:pPr algn="l">
                        <a:lnSpc>
                          <a:spcPct val="115000"/>
                        </a:lnSpc>
                        <a:spcAft>
                          <a:spcPts val="0"/>
                        </a:spcAft>
                      </a:pPr>
                      <a:r>
                        <a:rPr lang="en-US" sz="2400" dirty="0">
                          <a:effectLst/>
                          <a:latin typeface="Bookman Old Style" pitchFamily="18" charset="0"/>
                        </a:rPr>
                        <a:t> </a:t>
                      </a:r>
                      <a:endParaRPr lang="en-IN" sz="1800" dirty="0">
                        <a:effectLst/>
                        <a:latin typeface="Bookman Old Style" pitchFamily="18" charset="0"/>
                      </a:endParaRPr>
                    </a:p>
                    <a:p>
                      <a:pPr algn="l">
                        <a:lnSpc>
                          <a:spcPct val="115000"/>
                        </a:lnSpc>
                        <a:spcAft>
                          <a:spcPts val="0"/>
                        </a:spcAft>
                      </a:pPr>
                      <a:r>
                        <a:rPr lang="en-US" sz="2400" dirty="0">
                          <a:effectLst/>
                          <a:latin typeface="Bookman Old Style" pitchFamily="18" charset="0"/>
                        </a:rPr>
                        <a:t> </a:t>
                      </a:r>
                      <a:endParaRPr lang="en-IN" sz="1800" dirty="0">
                        <a:effectLst/>
                        <a:latin typeface="Bookman Old Style" pitchFamily="18" charset="0"/>
                      </a:endParaRPr>
                    </a:p>
                    <a:p>
                      <a:pPr algn="l">
                        <a:lnSpc>
                          <a:spcPct val="115000"/>
                        </a:lnSpc>
                        <a:spcAft>
                          <a:spcPts val="0"/>
                        </a:spcAft>
                      </a:pPr>
                      <a:r>
                        <a:rPr lang="en-US" sz="1800" dirty="0">
                          <a:effectLst/>
                          <a:latin typeface="Bookman Old Style" pitchFamily="18" charset="0"/>
                        </a:rPr>
                        <a:t>Create your own party and party platform. Include three to</a:t>
                      </a:r>
                      <a:endParaRPr lang="en-IN" sz="1800" dirty="0">
                        <a:effectLst/>
                        <a:latin typeface="Bookman Old Style" pitchFamily="18" charset="0"/>
                      </a:endParaRPr>
                    </a:p>
                    <a:p>
                      <a:pPr algn="l">
                        <a:lnSpc>
                          <a:spcPct val="115000"/>
                        </a:lnSpc>
                        <a:spcAft>
                          <a:spcPts val="0"/>
                        </a:spcAft>
                      </a:pPr>
                      <a:r>
                        <a:rPr lang="en-US" sz="1800" dirty="0">
                          <a:effectLst/>
                          <a:latin typeface="Bookman Old Style" pitchFamily="18" charset="0"/>
                        </a:rPr>
                        <a:t>five issues and </a:t>
                      </a:r>
                      <a:endParaRPr lang="en-IN" sz="1800" dirty="0">
                        <a:effectLst/>
                        <a:latin typeface="Bookman Old Style" pitchFamily="18" charset="0"/>
                      </a:endParaRPr>
                    </a:p>
                    <a:p>
                      <a:pPr algn="l">
                        <a:lnSpc>
                          <a:spcPct val="115000"/>
                        </a:lnSpc>
                        <a:spcAft>
                          <a:spcPts val="0"/>
                        </a:spcAft>
                      </a:pPr>
                      <a:r>
                        <a:rPr lang="en-US" sz="1800" dirty="0">
                          <a:effectLst/>
                          <a:latin typeface="Bookman Old Style" pitchFamily="18" charset="0"/>
                        </a:rPr>
                        <a:t>be prepared to present and debate those issues. </a:t>
                      </a:r>
                      <a:endParaRPr lang="en-IN" sz="1800" dirty="0">
                        <a:effectLst/>
                        <a:latin typeface="Bookman Old Style" pitchFamily="18" charset="0"/>
                      </a:endParaRPr>
                    </a:p>
                    <a:p>
                      <a:pPr algn="l">
                        <a:lnSpc>
                          <a:spcPct val="115000"/>
                        </a:lnSpc>
                        <a:spcAft>
                          <a:spcPts val="0"/>
                        </a:spcAft>
                      </a:pPr>
                      <a:r>
                        <a:rPr lang="en-US" sz="2400" dirty="0">
                          <a:effectLst/>
                          <a:latin typeface="Bookman Old Style" pitchFamily="18" charset="0"/>
                        </a:rPr>
                        <a:t> </a:t>
                      </a:r>
                      <a:endParaRPr lang="en-IN" sz="1800" dirty="0">
                        <a:effectLst/>
                        <a:latin typeface="Bookman Old Style" pitchFamily="18" charset="0"/>
                      </a:endParaRPr>
                    </a:p>
                    <a:p>
                      <a:pPr algn="l">
                        <a:spcAft>
                          <a:spcPts val="0"/>
                        </a:spcAft>
                      </a:pPr>
                      <a:r>
                        <a:rPr lang="en-US" sz="2000" dirty="0">
                          <a:effectLst/>
                          <a:latin typeface="Bookman Old Style" pitchFamily="18" charset="0"/>
                        </a:rPr>
                        <a:t> </a:t>
                      </a:r>
                      <a:endParaRPr lang="en-IN" sz="1800" dirty="0">
                        <a:effectLst/>
                        <a:latin typeface="Bookman Old Style" pitchFamily="18" charset="0"/>
                        <a:ea typeface="Calibri"/>
                        <a:cs typeface="Latha"/>
                      </a:endParaRPr>
                    </a:p>
                  </a:txBody>
                  <a:tcPr marL="68580" marR="68580" marT="0" marB="0"/>
                </a:tc>
              </a:tr>
            </a:tbl>
          </a:graphicData>
        </a:graphic>
      </p:graphicFrame>
    </p:spTree>
    <p:extLst>
      <p:ext uri="{BB962C8B-B14F-4D97-AF65-F5344CB8AC3E}">
        <p14:creationId xmlns:p14="http://schemas.microsoft.com/office/powerpoint/2010/main" val="2266958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Structure of the Question</a:t>
            </a:r>
            <a:endParaRPr lang="en-IN" dirty="0"/>
          </a:p>
        </p:txBody>
      </p:sp>
      <p:sp>
        <p:nvSpPr>
          <p:cNvPr id="3" name="Content Placeholder 2"/>
          <p:cNvSpPr>
            <a:spLocks noGrp="1"/>
          </p:cNvSpPr>
          <p:nvPr>
            <p:ph idx="1"/>
          </p:nvPr>
        </p:nvSpPr>
        <p:spPr>
          <a:xfrm>
            <a:off x="457200" y="1481328"/>
            <a:ext cx="8507288" cy="4525963"/>
          </a:xfrm>
        </p:spPr>
        <p:txBody>
          <a:bodyPr/>
          <a:lstStyle/>
          <a:p>
            <a:pPr marL="109728" indent="0">
              <a:buNone/>
            </a:pPr>
            <a:r>
              <a:rPr lang="en-IN" dirty="0" smtClean="0">
                <a:latin typeface="Arial Unicode MS" pitchFamily="34" charset="-128"/>
                <a:ea typeface="Arial Unicode MS" pitchFamily="34" charset="-128"/>
                <a:cs typeface="Arial Unicode MS" pitchFamily="34" charset="-128"/>
              </a:rPr>
              <a:t>STEM	- </a:t>
            </a:r>
            <a:r>
              <a:rPr lang="ta-IN" dirty="0" smtClean="0">
                <a:latin typeface="Arial Unicode MS" pitchFamily="34" charset="-128"/>
                <a:ea typeface="Arial Unicode MS" pitchFamily="34" charset="-128"/>
                <a:cs typeface="Arial Unicode MS" pitchFamily="34" charset="-128"/>
              </a:rPr>
              <a:t>முதன்மைப் பகுதி </a:t>
            </a:r>
            <a:endParaRPr lang="en-IN" dirty="0" smtClean="0">
              <a:latin typeface="Arial Unicode MS" pitchFamily="34" charset="-128"/>
              <a:ea typeface="Arial Unicode MS" pitchFamily="34" charset="-128"/>
              <a:cs typeface="Arial Unicode MS" pitchFamily="34" charset="-128"/>
            </a:endParaRPr>
          </a:p>
          <a:p>
            <a:pPr marL="109728" indent="0">
              <a:buNone/>
            </a:pPr>
            <a:r>
              <a:rPr lang="en-IN" dirty="0" smtClean="0">
                <a:latin typeface="Arial Unicode MS" pitchFamily="34" charset="-128"/>
                <a:ea typeface="Arial Unicode MS" pitchFamily="34" charset="-128"/>
                <a:cs typeface="Arial Unicode MS" pitchFamily="34" charset="-128"/>
              </a:rPr>
              <a:t>Options</a:t>
            </a:r>
            <a:r>
              <a:rPr lang="ta-IN" dirty="0" smtClean="0">
                <a:latin typeface="Arial Unicode MS" pitchFamily="34" charset="-128"/>
                <a:ea typeface="Arial Unicode MS" pitchFamily="34" charset="-128"/>
                <a:cs typeface="Arial Unicode MS" pitchFamily="34" charset="-128"/>
              </a:rPr>
              <a:t>	- தெரிவுகள்</a:t>
            </a:r>
            <a:r>
              <a:rPr lang="en-IN" dirty="0" smtClean="0">
                <a:latin typeface="Arial Unicode MS" pitchFamily="34" charset="-128"/>
                <a:ea typeface="Arial Unicode MS" pitchFamily="34" charset="-128"/>
                <a:cs typeface="Arial Unicode MS" pitchFamily="34" charset="-128"/>
              </a:rPr>
              <a:t> ( 4 ) Compulsory </a:t>
            </a:r>
          </a:p>
          <a:p>
            <a:pPr marL="109728" indent="0">
              <a:buNone/>
            </a:pPr>
            <a:r>
              <a:rPr lang="en-IN" dirty="0">
                <a:latin typeface="Arial Unicode MS" pitchFamily="34" charset="-128"/>
                <a:ea typeface="Arial Unicode MS" pitchFamily="34" charset="-128"/>
                <a:cs typeface="Arial Unicode MS" pitchFamily="34" charset="-128"/>
              </a:rPr>
              <a:t>	</a:t>
            </a:r>
            <a:r>
              <a:rPr lang="en-IN" dirty="0" smtClean="0">
                <a:latin typeface="Arial Unicode MS" pitchFamily="34" charset="-128"/>
                <a:ea typeface="Arial Unicode MS" pitchFamily="34" charset="-128"/>
                <a:cs typeface="Arial Unicode MS" pitchFamily="34" charset="-128"/>
              </a:rPr>
              <a:t>	  ( 100%, 90%, 75% &amp; 50% )</a:t>
            </a:r>
          </a:p>
          <a:p>
            <a:pPr marL="109728" indent="0">
              <a:buNone/>
            </a:pPr>
            <a:r>
              <a:rPr lang="en-IN" dirty="0" smtClean="0">
                <a:latin typeface="Arial Unicode MS" pitchFamily="34" charset="-128"/>
                <a:ea typeface="Arial Unicode MS" pitchFamily="34" charset="-128"/>
                <a:cs typeface="Arial Unicode MS" pitchFamily="34" charset="-128"/>
              </a:rPr>
              <a:t>Distractors </a:t>
            </a:r>
            <a:r>
              <a:rPr lang="en-IN" dirty="0">
                <a:latin typeface="Arial Unicode MS" pitchFamily="34" charset="-128"/>
                <a:ea typeface="Arial Unicode MS" pitchFamily="34" charset="-128"/>
                <a:cs typeface="Arial Unicode MS" pitchFamily="34" charset="-128"/>
              </a:rPr>
              <a:t> </a:t>
            </a:r>
            <a:r>
              <a:rPr lang="ta-IN" dirty="0" smtClean="0">
                <a:latin typeface="Arial Unicode MS" pitchFamily="34" charset="-128"/>
                <a:ea typeface="Arial Unicode MS" pitchFamily="34" charset="-128"/>
                <a:cs typeface="Arial Unicode MS" pitchFamily="34" charset="-128"/>
              </a:rPr>
              <a:t>- திசைத் திருப்பிகள் </a:t>
            </a:r>
            <a:r>
              <a:rPr lang="en-IN" dirty="0" smtClean="0">
                <a:latin typeface="Arial Unicode MS" pitchFamily="34" charset="-128"/>
                <a:ea typeface="Arial Unicode MS" pitchFamily="34" charset="-128"/>
                <a:cs typeface="Arial Unicode MS" pitchFamily="34" charset="-128"/>
              </a:rPr>
              <a:t>( 2 is correct &amp; </a:t>
            </a:r>
          </a:p>
          <a:p>
            <a:pPr marL="109728" indent="0">
              <a:buNone/>
            </a:pPr>
            <a:r>
              <a:rPr lang="en-IN" dirty="0">
                <a:latin typeface="Arial Unicode MS" pitchFamily="34" charset="-128"/>
                <a:ea typeface="Arial Unicode MS" pitchFamily="34" charset="-128"/>
                <a:cs typeface="Arial Unicode MS" pitchFamily="34" charset="-128"/>
              </a:rPr>
              <a:t>	 </a:t>
            </a:r>
            <a:r>
              <a:rPr lang="en-IN" dirty="0" smtClean="0">
                <a:latin typeface="Arial Unicode MS" pitchFamily="34" charset="-128"/>
                <a:ea typeface="Arial Unicode MS" pitchFamily="34" charset="-128"/>
                <a:cs typeface="Arial Unicode MS" pitchFamily="34" charset="-128"/>
              </a:rPr>
              <a:t>            2 is fully Wrong )</a:t>
            </a:r>
          </a:p>
          <a:p>
            <a:pPr marL="109728" indent="0">
              <a:buNone/>
            </a:pPr>
            <a:r>
              <a:rPr lang="en-IN" dirty="0" smtClean="0">
                <a:latin typeface="Arial Unicode MS" pitchFamily="34" charset="-128"/>
                <a:ea typeface="Arial Unicode MS" pitchFamily="34" charset="-128"/>
                <a:cs typeface="Arial Unicode MS" pitchFamily="34" charset="-128"/>
              </a:rPr>
              <a:t>Key</a:t>
            </a:r>
            <a:r>
              <a:rPr lang="ta-IN" dirty="0" smtClean="0">
                <a:latin typeface="Arial Unicode MS" pitchFamily="34" charset="-128"/>
                <a:ea typeface="Arial Unicode MS" pitchFamily="34" charset="-128"/>
                <a:cs typeface="Arial Unicode MS" pitchFamily="34" charset="-128"/>
              </a:rPr>
              <a:t>		- விடைக் குறிப்பு </a:t>
            </a:r>
            <a:r>
              <a:rPr lang="en-IN" dirty="0" smtClean="0">
                <a:latin typeface="Arial Unicode MS" pitchFamily="34" charset="-128"/>
                <a:ea typeface="Arial Unicode MS" pitchFamily="34" charset="-128"/>
                <a:cs typeface="Arial Unicode MS" pitchFamily="34" charset="-128"/>
              </a:rPr>
              <a:t>( 100% Correct Answer)</a:t>
            </a:r>
            <a:endParaRPr lang="ta-IN" dirty="0" smtClean="0">
              <a:latin typeface="Arial Unicode MS" pitchFamily="34" charset="-128"/>
              <a:ea typeface="Arial Unicode MS" pitchFamily="34" charset="-128"/>
              <a:cs typeface="Arial Unicode MS" pitchFamily="34" charset="-128"/>
            </a:endParaRPr>
          </a:p>
          <a:p>
            <a:pPr marL="109728" indent="0">
              <a:buNone/>
            </a:pPr>
            <a:endParaRPr lang="ta-IN" dirty="0" smtClean="0">
              <a:latin typeface="Arial Unicode MS" pitchFamily="34" charset="-128"/>
              <a:ea typeface="Arial Unicode MS" pitchFamily="34" charset="-128"/>
              <a:cs typeface="Arial Unicode MS" pitchFamily="34" charset="-128"/>
            </a:endParaRPr>
          </a:p>
          <a:p>
            <a:pPr marL="109728" indent="0">
              <a:buNone/>
            </a:pPr>
            <a:endParaRPr lang="ta-IN" dirty="0" smtClean="0">
              <a:latin typeface="Arial Unicode MS" pitchFamily="34" charset="-128"/>
              <a:ea typeface="Arial Unicode MS" pitchFamily="34" charset="-128"/>
              <a:cs typeface="Arial Unicode MS" pitchFamily="34" charset="-128"/>
            </a:endParaRPr>
          </a:p>
          <a:p>
            <a:pPr marL="109728" indent="0">
              <a:buNone/>
            </a:pPr>
            <a:endParaRPr lang="ta-IN" dirty="0">
              <a:latin typeface="Arial Unicode MS" pitchFamily="34" charset="-128"/>
              <a:ea typeface="Arial Unicode MS" pitchFamily="34" charset="-128"/>
              <a:cs typeface="Arial Unicode MS" pitchFamily="34" charset="-128"/>
            </a:endParaRPr>
          </a:p>
          <a:p>
            <a:pPr marL="109728" indent="0">
              <a:buNone/>
            </a:pPr>
            <a:endParaRPr lang="en-IN" dirty="0">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23392565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467544" y="620688"/>
            <a:ext cx="8229600" cy="5544616"/>
          </a:xfrm>
        </p:spPr>
        <p:txBody>
          <a:bodyPr>
            <a:noAutofit/>
          </a:bodyPr>
          <a:lstStyle/>
          <a:p>
            <a:pPr marL="109728" indent="0" algn="just">
              <a:buNone/>
            </a:pPr>
            <a:r>
              <a:rPr lang="ta-IN" sz="2800" b="1" dirty="0" smtClean="0">
                <a:latin typeface="Arial Unicode MS" pitchFamily="34" charset="-128"/>
                <a:ea typeface="Arial Unicode MS" pitchFamily="34" charset="-128"/>
                <a:cs typeface="Arial Unicode MS" pitchFamily="34" charset="-128"/>
              </a:rPr>
              <a:t>நீ வகுப்பில் இருக்கும் போது நிலநடுக்கம் ஏற்பட்டால் , உன்னைப் பாதுகாத்துக்கொள்ள உன்னுடைய உடனடிச் செயல் என்னவாக இருக்கும் ? </a:t>
            </a:r>
          </a:p>
          <a:p>
            <a:pPr marL="109728" indent="0">
              <a:buNone/>
            </a:pPr>
            <a:endParaRPr lang="ta-IN" sz="2800" dirty="0">
              <a:latin typeface="Arial Unicode MS" pitchFamily="34" charset="-128"/>
              <a:ea typeface="Arial Unicode MS" pitchFamily="34" charset="-128"/>
              <a:cs typeface="Arial Unicode MS" pitchFamily="34" charset="-128"/>
            </a:endParaRPr>
          </a:p>
          <a:p>
            <a:pPr marL="624078" indent="-514350">
              <a:buAutoNum type="arabicPeriod"/>
            </a:pPr>
            <a:r>
              <a:rPr lang="ta-IN" sz="2800" dirty="0" smtClean="0">
                <a:latin typeface="Arial Unicode MS" pitchFamily="34" charset="-128"/>
                <a:ea typeface="Arial Unicode MS" pitchFamily="34" charset="-128"/>
                <a:cs typeface="Arial Unicode MS" pitchFamily="34" charset="-128"/>
              </a:rPr>
              <a:t>உதவிக்கு அழைப்பேன் </a:t>
            </a:r>
          </a:p>
          <a:p>
            <a:pPr marL="624078" indent="-514350">
              <a:buAutoNum type="arabicPeriod"/>
            </a:pPr>
            <a:r>
              <a:rPr lang="ta-IN" sz="2800" dirty="0" smtClean="0">
                <a:latin typeface="Arial Unicode MS" pitchFamily="34" charset="-128"/>
                <a:ea typeface="Arial Unicode MS" pitchFamily="34" charset="-128"/>
                <a:cs typeface="Arial Unicode MS" pitchFamily="34" charset="-128"/>
              </a:rPr>
              <a:t>தலையை மூடிப் பாதுகாத்து கொள்வேன்</a:t>
            </a:r>
          </a:p>
          <a:p>
            <a:pPr marL="624078" indent="-514350" algn="just">
              <a:buAutoNum type="arabicPeriod"/>
            </a:pPr>
            <a:r>
              <a:rPr lang="ta-IN" sz="2800" dirty="0" smtClean="0">
                <a:latin typeface="Arial Unicode MS" pitchFamily="34" charset="-128"/>
                <a:ea typeface="Arial Unicode MS" pitchFamily="34" charset="-128"/>
                <a:cs typeface="Arial Unicode MS" pitchFamily="34" charset="-128"/>
              </a:rPr>
              <a:t>இருக்கும் இடத்திலேயே அமைதியாக அமர்ந்திருப்பேன் </a:t>
            </a:r>
          </a:p>
          <a:p>
            <a:pPr marL="624078" indent="-514350">
              <a:buAutoNum type="arabicPeriod"/>
            </a:pPr>
            <a:r>
              <a:rPr lang="ta-IN" sz="2800" dirty="0" smtClean="0">
                <a:latin typeface="Arial Unicode MS" pitchFamily="34" charset="-128"/>
                <a:ea typeface="Arial Unicode MS" pitchFamily="34" charset="-128"/>
                <a:cs typeface="Arial Unicode MS" pitchFamily="34" charset="-128"/>
              </a:rPr>
              <a:t>ஆசிரியரின் அறிவுருத்தலுக்காக காத்திருப்பேன்</a:t>
            </a:r>
          </a:p>
          <a:p>
            <a:pPr marL="109728" indent="0">
              <a:buNone/>
            </a:pPr>
            <a:r>
              <a:rPr lang="ta-IN" sz="2800" dirty="0">
                <a:latin typeface="Arial Unicode MS" pitchFamily="34" charset="-128"/>
                <a:ea typeface="Arial Unicode MS" pitchFamily="34" charset="-128"/>
                <a:cs typeface="Arial Unicode MS" pitchFamily="34" charset="-128"/>
              </a:rPr>
              <a:t>	</a:t>
            </a:r>
            <a:endParaRPr lang="en-IN" sz="2800" dirty="0" smtClean="0">
              <a:latin typeface="Arial Unicode MS" pitchFamily="34" charset="-128"/>
              <a:ea typeface="Arial Unicode MS" pitchFamily="34" charset="-128"/>
              <a:cs typeface="Arial Unicode MS" pitchFamily="34" charset="-128"/>
            </a:endParaRPr>
          </a:p>
          <a:p>
            <a:pPr marL="109728" indent="0" algn="ctr">
              <a:buNone/>
            </a:pPr>
            <a:r>
              <a:rPr lang="en-IN" sz="2800" b="1" dirty="0" smtClean="0">
                <a:solidFill>
                  <a:srgbClr val="FF0000"/>
                </a:solidFill>
                <a:latin typeface="Arial Unicode MS" pitchFamily="34" charset="-128"/>
                <a:ea typeface="Arial Unicode MS" pitchFamily="34" charset="-128"/>
                <a:cs typeface="Arial Unicode MS" pitchFamily="34" charset="-128"/>
              </a:rPr>
              <a:t>LO taken From - IX – Geog.  Unit - 8</a:t>
            </a:r>
            <a:r>
              <a:rPr lang="ta-IN" sz="2800" b="1" dirty="0" smtClean="0">
                <a:solidFill>
                  <a:srgbClr val="FF0000"/>
                </a:solidFill>
                <a:latin typeface="Arial Unicode MS" pitchFamily="34" charset="-128"/>
                <a:ea typeface="Arial Unicode MS" pitchFamily="34" charset="-128"/>
                <a:cs typeface="Arial Unicode MS" pitchFamily="34" charset="-128"/>
              </a:rPr>
              <a:t> </a:t>
            </a:r>
            <a:endParaRPr lang="en-IN" sz="2800" b="1" dirty="0">
              <a:solidFill>
                <a:srgbClr val="FF0000"/>
              </a:solidFill>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42535882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1520" y="548680"/>
            <a:ext cx="8229600" cy="5256584"/>
          </a:xfrm>
        </p:spPr>
        <p:txBody>
          <a:bodyPr/>
          <a:lstStyle/>
          <a:p>
            <a:pPr marL="109728" indent="0" algn="just">
              <a:buNone/>
            </a:pPr>
            <a:r>
              <a:rPr lang="ta-IN" b="1" dirty="0" smtClean="0">
                <a:latin typeface="Arial Unicode MS" pitchFamily="34" charset="-128"/>
                <a:ea typeface="Arial Unicode MS" pitchFamily="34" charset="-128"/>
                <a:cs typeface="Arial Unicode MS" pitchFamily="34" charset="-128"/>
              </a:rPr>
              <a:t>பத்து வயதுள்ள ஒரு சிறுவன் சாலையோர தேநீர் கடையில் பணிபுரிந்து வருகிறான். இச்சூழ்நிலையில் இந்திய அரசியலமைப்பின் எந்த அடிப்படை உரிமை மீறப்பட்டுள்ளது ?</a:t>
            </a:r>
          </a:p>
          <a:p>
            <a:pPr marL="109728" indent="0">
              <a:buNone/>
            </a:pPr>
            <a:r>
              <a:rPr lang="ta-IN" dirty="0" smtClean="0">
                <a:latin typeface="Arial Unicode MS" pitchFamily="34" charset="-128"/>
                <a:ea typeface="Arial Unicode MS" pitchFamily="34" charset="-128"/>
                <a:cs typeface="Arial Unicode MS" pitchFamily="34" charset="-128"/>
              </a:rPr>
              <a:t> </a:t>
            </a:r>
          </a:p>
          <a:p>
            <a:pPr marL="624078" indent="-514350">
              <a:buAutoNum type="arabicPeriod"/>
            </a:pPr>
            <a:r>
              <a:rPr lang="ta-IN" dirty="0" smtClean="0">
                <a:latin typeface="Arial Unicode MS" pitchFamily="34" charset="-128"/>
                <a:ea typeface="Arial Unicode MS" pitchFamily="34" charset="-128"/>
                <a:cs typeface="Arial Unicode MS" pitchFamily="34" charset="-128"/>
              </a:rPr>
              <a:t>சமத்துவ உரிமை</a:t>
            </a:r>
          </a:p>
          <a:p>
            <a:pPr marL="624078" indent="-514350">
              <a:buAutoNum type="arabicPeriod"/>
            </a:pPr>
            <a:r>
              <a:rPr lang="ta-IN" dirty="0" smtClean="0">
                <a:latin typeface="Arial Unicode MS" pitchFamily="34" charset="-128"/>
                <a:ea typeface="Arial Unicode MS" pitchFamily="34" charset="-128"/>
                <a:cs typeface="Arial Unicode MS" pitchFamily="34" charset="-128"/>
              </a:rPr>
              <a:t>கல்வி உரிமை</a:t>
            </a:r>
          </a:p>
          <a:p>
            <a:pPr marL="624078" indent="-514350">
              <a:buAutoNum type="arabicPeriod"/>
            </a:pPr>
            <a:r>
              <a:rPr lang="ta-IN" dirty="0" smtClean="0">
                <a:latin typeface="Arial Unicode MS" pitchFamily="34" charset="-128"/>
                <a:ea typeface="Arial Unicode MS" pitchFamily="34" charset="-128"/>
                <a:cs typeface="Arial Unicode MS" pitchFamily="34" charset="-128"/>
              </a:rPr>
              <a:t>சுதந்திர உரிமை</a:t>
            </a:r>
          </a:p>
          <a:p>
            <a:pPr marL="624078" indent="-514350">
              <a:buAutoNum type="arabicPeriod"/>
            </a:pPr>
            <a:r>
              <a:rPr lang="ta-IN" dirty="0" smtClean="0">
                <a:latin typeface="Arial Unicode MS" pitchFamily="34" charset="-128"/>
                <a:ea typeface="Arial Unicode MS" pitchFamily="34" charset="-128"/>
                <a:cs typeface="Arial Unicode MS" pitchFamily="34" charset="-128"/>
              </a:rPr>
              <a:t>சுரண்டலுக்கு எதிரான உரிமை</a:t>
            </a:r>
          </a:p>
          <a:p>
            <a:pPr marL="109728" indent="0">
              <a:buNone/>
            </a:pPr>
            <a:endParaRPr lang="ta-IN" dirty="0">
              <a:latin typeface="Arial Unicode MS" pitchFamily="34" charset="-128"/>
              <a:ea typeface="Arial Unicode MS" pitchFamily="34" charset="-128"/>
              <a:cs typeface="Arial Unicode MS" pitchFamily="34" charset="-128"/>
            </a:endParaRPr>
          </a:p>
          <a:p>
            <a:pPr marL="109728" indent="0" algn="ctr">
              <a:buNone/>
            </a:pPr>
            <a:r>
              <a:rPr lang="en-IN" b="1" dirty="0" smtClean="0">
                <a:solidFill>
                  <a:srgbClr val="FF0000"/>
                </a:solidFill>
                <a:latin typeface="Arial Unicode MS" pitchFamily="34" charset="-128"/>
                <a:ea typeface="Arial Unicode MS" pitchFamily="34" charset="-128"/>
                <a:cs typeface="Arial Unicode MS" pitchFamily="34" charset="-128"/>
              </a:rPr>
              <a:t>X – Civics – Vol.1 – Page No. 188</a:t>
            </a:r>
            <a:endParaRPr lang="en-IN" b="1" dirty="0">
              <a:solidFill>
                <a:srgbClr val="FF0000"/>
              </a:solidFill>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2616913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644" y="1124744"/>
            <a:ext cx="9036496" cy="5112568"/>
          </a:xfrm>
        </p:spPr>
        <p:txBody>
          <a:bodyPr>
            <a:normAutofit fontScale="85000" lnSpcReduction="10000"/>
          </a:bodyPr>
          <a:lstStyle/>
          <a:p>
            <a:pPr>
              <a:buFont typeface="Wingdings" pitchFamily="2" charset="2"/>
              <a:buChar char="v"/>
            </a:pPr>
            <a:r>
              <a:rPr lang="en-IN" dirty="0" smtClean="0">
                <a:latin typeface="Arial Unicode MS" pitchFamily="34" charset="-128"/>
                <a:ea typeface="Arial Unicode MS" pitchFamily="34" charset="-128"/>
                <a:cs typeface="Arial Unicode MS" pitchFamily="34" charset="-128"/>
              </a:rPr>
              <a:t>Find Out	</a:t>
            </a:r>
            <a:r>
              <a:rPr lang="ta-IN" dirty="0" smtClean="0">
                <a:latin typeface="Arial Unicode MS" pitchFamily="34" charset="-128"/>
                <a:ea typeface="Arial Unicode MS" pitchFamily="34" charset="-128"/>
                <a:cs typeface="Arial Unicode MS" pitchFamily="34" charset="-128"/>
              </a:rPr>
              <a:t>	</a:t>
            </a:r>
            <a:r>
              <a:rPr lang="en-IN" dirty="0" smtClean="0">
                <a:latin typeface="Arial Unicode MS" pitchFamily="34" charset="-128"/>
                <a:ea typeface="Arial Unicode MS" pitchFamily="34" charset="-128"/>
                <a:cs typeface="Arial Unicode MS" pitchFamily="34" charset="-128"/>
              </a:rPr>
              <a:t>(</a:t>
            </a:r>
            <a:r>
              <a:rPr lang="ta-IN" dirty="0" smtClean="0">
                <a:latin typeface="Arial Unicode MS" pitchFamily="34" charset="-128"/>
                <a:ea typeface="Arial Unicode MS" pitchFamily="34" charset="-128"/>
                <a:cs typeface="Arial Unicode MS" pitchFamily="34" charset="-128"/>
              </a:rPr>
              <a:t>கண்டறி)</a:t>
            </a:r>
            <a:r>
              <a:rPr lang="en-IN" dirty="0" smtClean="0">
                <a:latin typeface="Arial Unicode MS" pitchFamily="34" charset="-128"/>
                <a:ea typeface="Arial Unicode MS" pitchFamily="34" charset="-128"/>
                <a:cs typeface="Arial Unicode MS" pitchFamily="34" charset="-128"/>
              </a:rPr>
              <a:t>	</a:t>
            </a:r>
          </a:p>
          <a:p>
            <a:pPr>
              <a:buFont typeface="Wingdings" pitchFamily="2" charset="2"/>
              <a:buChar char="v"/>
            </a:pPr>
            <a:r>
              <a:rPr lang="en-IN" dirty="0" smtClean="0">
                <a:latin typeface="Arial Unicode MS" pitchFamily="34" charset="-128"/>
                <a:ea typeface="Arial Unicode MS" pitchFamily="34" charset="-128"/>
                <a:cs typeface="Arial Unicode MS" pitchFamily="34" charset="-128"/>
              </a:rPr>
              <a:t>Which type of</a:t>
            </a:r>
            <a:r>
              <a:rPr lang="ta-IN" dirty="0" smtClean="0">
                <a:latin typeface="Arial Unicode MS" pitchFamily="34" charset="-128"/>
                <a:ea typeface="Arial Unicode MS" pitchFamily="34" charset="-128"/>
                <a:cs typeface="Arial Unicode MS" pitchFamily="34" charset="-128"/>
              </a:rPr>
              <a:t>	 ( எவ்வகையான )</a:t>
            </a:r>
            <a:r>
              <a:rPr lang="en-IN" dirty="0" smtClean="0">
                <a:latin typeface="Arial Unicode MS" pitchFamily="34" charset="-128"/>
                <a:ea typeface="Arial Unicode MS" pitchFamily="34" charset="-128"/>
                <a:cs typeface="Arial Unicode MS" pitchFamily="34" charset="-128"/>
              </a:rPr>
              <a:t>	</a:t>
            </a:r>
            <a:r>
              <a:rPr lang="ta-IN" dirty="0" smtClean="0">
                <a:latin typeface="Arial Unicode MS" pitchFamily="34" charset="-128"/>
                <a:ea typeface="Arial Unicode MS" pitchFamily="34" charset="-128"/>
                <a:cs typeface="Arial Unicode MS" pitchFamily="34" charset="-128"/>
              </a:rPr>
              <a:t>	</a:t>
            </a:r>
            <a:endParaRPr lang="en-IN" dirty="0" smtClean="0">
              <a:latin typeface="Arial Unicode MS" pitchFamily="34" charset="-128"/>
              <a:ea typeface="Arial Unicode MS" pitchFamily="34" charset="-128"/>
              <a:cs typeface="Arial Unicode MS" pitchFamily="34" charset="-128"/>
            </a:endParaRPr>
          </a:p>
          <a:p>
            <a:pPr>
              <a:buFont typeface="Wingdings" pitchFamily="2" charset="2"/>
              <a:buChar char="v"/>
            </a:pPr>
            <a:r>
              <a:rPr lang="en-IN" dirty="0" smtClean="0">
                <a:latin typeface="Arial Unicode MS" pitchFamily="34" charset="-128"/>
                <a:ea typeface="Arial Unicode MS" pitchFamily="34" charset="-128"/>
                <a:cs typeface="Arial Unicode MS" pitchFamily="34" charset="-128"/>
              </a:rPr>
              <a:t>Main Cause of</a:t>
            </a:r>
            <a:r>
              <a:rPr lang="ta-IN" dirty="0" smtClean="0">
                <a:latin typeface="Arial Unicode MS" pitchFamily="34" charset="-128"/>
                <a:ea typeface="Arial Unicode MS" pitchFamily="34" charset="-128"/>
                <a:cs typeface="Arial Unicode MS" pitchFamily="34" charset="-128"/>
              </a:rPr>
              <a:t> 	( முக்கியக் காரணம்) </a:t>
            </a:r>
            <a:r>
              <a:rPr lang="en-IN" dirty="0" smtClean="0">
                <a:latin typeface="Arial Unicode MS" pitchFamily="34" charset="-128"/>
                <a:ea typeface="Arial Unicode MS" pitchFamily="34" charset="-128"/>
                <a:cs typeface="Arial Unicode MS" pitchFamily="34" charset="-128"/>
              </a:rPr>
              <a:t>	</a:t>
            </a:r>
          </a:p>
          <a:p>
            <a:pPr>
              <a:buFont typeface="Wingdings" pitchFamily="2" charset="2"/>
              <a:buChar char="v"/>
            </a:pPr>
            <a:r>
              <a:rPr lang="en-IN" dirty="0" smtClean="0">
                <a:latin typeface="Arial Unicode MS" pitchFamily="34" charset="-128"/>
                <a:ea typeface="Arial Unicode MS" pitchFamily="34" charset="-128"/>
                <a:cs typeface="Arial Unicode MS" pitchFamily="34" charset="-128"/>
              </a:rPr>
              <a:t>Identify 	</a:t>
            </a:r>
            <a:r>
              <a:rPr lang="ta-IN" dirty="0" smtClean="0">
                <a:latin typeface="Arial Unicode MS" pitchFamily="34" charset="-128"/>
                <a:ea typeface="Arial Unicode MS" pitchFamily="34" charset="-128"/>
                <a:cs typeface="Arial Unicode MS" pitchFamily="34" charset="-128"/>
              </a:rPr>
              <a:t>	( அடையாளம் காண்க )</a:t>
            </a:r>
            <a:r>
              <a:rPr lang="en-IN" dirty="0" smtClean="0">
                <a:latin typeface="Arial Unicode MS" pitchFamily="34" charset="-128"/>
                <a:ea typeface="Arial Unicode MS" pitchFamily="34" charset="-128"/>
                <a:cs typeface="Arial Unicode MS" pitchFamily="34" charset="-128"/>
              </a:rPr>
              <a:t>	</a:t>
            </a:r>
          </a:p>
          <a:p>
            <a:pPr>
              <a:buFont typeface="Wingdings" pitchFamily="2" charset="2"/>
              <a:buChar char="v"/>
            </a:pPr>
            <a:r>
              <a:rPr lang="en-IN" dirty="0" smtClean="0">
                <a:latin typeface="Arial Unicode MS" pitchFamily="34" charset="-128"/>
                <a:ea typeface="Arial Unicode MS" pitchFamily="34" charset="-128"/>
                <a:cs typeface="Arial Unicode MS" pitchFamily="34" charset="-128"/>
              </a:rPr>
              <a:t>What is the main reason</a:t>
            </a:r>
            <a:r>
              <a:rPr lang="ta-IN" dirty="0" smtClean="0">
                <a:latin typeface="Arial Unicode MS" pitchFamily="34" charset="-128"/>
                <a:ea typeface="Arial Unicode MS" pitchFamily="34" charset="-128"/>
                <a:cs typeface="Arial Unicode MS" pitchFamily="34" charset="-128"/>
              </a:rPr>
              <a:t> ( முக்கியக் காரணம் யாது )</a:t>
            </a:r>
            <a:endParaRPr lang="ta-IN" dirty="0">
              <a:latin typeface="Arial Unicode MS" pitchFamily="34" charset="-128"/>
              <a:ea typeface="Arial Unicode MS" pitchFamily="34" charset="-128"/>
              <a:cs typeface="Arial Unicode MS" pitchFamily="34" charset="-128"/>
            </a:endParaRPr>
          </a:p>
          <a:p>
            <a:pPr>
              <a:buFont typeface="Wingdings" pitchFamily="2" charset="2"/>
              <a:buChar char="v"/>
            </a:pPr>
            <a:r>
              <a:rPr lang="en-IN" dirty="0" smtClean="0">
                <a:latin typeface="Arial Unicode MS" pitchFamily="34" charset="-128"/>
                <a:ea typeface="Arial Unicode MS" pitchFamily="34" charset="-128"/>
                <a:cs typeface="Arial Unicode MS" pitchFamily="34" charset="-128"/>
              </a:rPr>
              <a:t>Observe the map &amp; Identify</a:t>
            </a:r>
            <a:r>
              <a:rPr lang="ta-IN" dirty="0" smtClean="0">
                <a:latin typeface="Arial Unicode MS" pitchFamily="34" charset="-128"/>
                <a:ea typeface="Arial Unicode MS" pitchFamily="34" charset="-128"/>
                <a:cs typeface="Arial Unicode MS" pitchFamily="34" charset="-128"/>
              </a:rPr>
              <a:t> (வரைபடத்தை உற்றுநோக்கி அடையாளம் காண்க) 	</a:t>
            </a:r>
            <a:r>
              <a:rPr lang="en-IN" dirty="0" smtClean="0">
                <a:latin typeface="Arial Unicode MS" pitchFamily="34" charset="-128"/>
                <a:ea typeface="Arial Unicode MS" pitchFamily="34" charset="-128"/>
                <a:cs typeface="Arial Unicode MS" pitchFamily="34" charset="-128"/>
              </a:rPr>
              <a:t> </a:t>
            </a:r>
            <a:r>
              <a:rPr lang="ta-IN" dirty="0" smtClean="0">
                <a:latin typeface="Arial Unicode MS" pitchFamily="34" charset="-128"/>
                <a:ea typeface="Arial Unicode MS" pitchFamily="34" charset="-128"/>
                <a:cs typeface="Arial Unicode MS" pitchFamily="34" charset="-128"/>
              </a:rPr>
              <a:t>			</a:t>
            </a:r>
            <a:endParaRPr lang="en-IN" dirty="0" smtClean="0">
              <a:latin typeface="Arial Unicode MS" pitchFamily="34" charset="-128"/>
              <a:ea typeface="Arial Unicode MS" pitchFamily="34" charset="-128"/>
              <a:cs typeface="Arial Unicode MS" pitchFamily="34" charset="-128"/>
            </a:endParaRPr>
          </a:p>
          <a:p>
            <a:pPr>
              <a:buFont typeface="Wingdings" pitchFamily="2" charset="2"/>
              <a:buChar char="v"/>
            </a:pPr>
            <a:r>
              <a:rPr lang="en-IN" dirty="0" smtClean="0">
                <a:latin typeface="Arial Unicode MS" pitchFamily="34" charset="-128"/>
                <a:ea typeface="Arial Unicode MS" pitchFamily="34" charset="-128"/>
                <a:cs typeface="Arial Unicode MS" pitchFamily="34" charset="-128"/>
              </a:rPr>
              <a:t>Which of the Following	</a:t>
            </a:r>
            <a:r>
              <a:rPr lang="ta-IN" dirty="0" smtClean="0">
                <a:latin typeface="Arial Unicode MS" pitchFamily="34" charset="-128"/>
                <a:ea typeface="Arial Unicode MS" pitchFamily="34" charset="-128"/>
                <a:cs typeface="Arial Unicode MS" pitchFamily="34" charset="-128"/>
              </a:rPr>
              <a:t>			</a:t>
            </a:r>
            <a:endParaRPr lang="en-IN" dirty="0" smtClean="0">
              <a:latin typeface="Arial Unicode MS" pitchFamily="34" charset="-128"/>
              <a:ea typeface="Arial Unicode MS" pitchFamily="34" charset="-128"/>
              <a:cs typeface="Arial Unicode MS" pitchFamily="34" charset="-128"/>
            </a:endParaRPr>
          </a:p>
          <a:p>
            <a:pPr>
              <a:buFont typeface="Wingdings" pitchFamily="2" charset="2"/>
              <a:buChar char="v"/>
            </a:pPr>
            <a:r>
              <a:rPr lang="en-IN" dirty="0" smtClean="0">
                <a:latin typeface="Arial Unicode MS" pitchFamily="34" charset="-128"/>
                <a:ea typeface="Arial Unicode MS" pitchFamily="34" charset="-128"/>
                <a:cs typeface="Arial Unicode MS" pitchFamily="34" charset="-128"/>
              </a:rPr>
              <a:t>Example of</a:t>
            </a:r>
            <a:r>
              <a:rPr lang="ta-IN" dirty="0" smtClean="0">
                <a:latin typeface="Arial Unicode MS" pitchFamily="34" charset="-128"/>
                <a:ea typeface="Arial Unicode MS" pitchFamily="34" charset="-128"/>
                <a:cs typeface="Arial Unicode MS" pitchFamily="34" charset="-128"/>
              </a:rPr>
              <a:t>		 ( எடுத்துக்காட்டு)</a:t>
            </a:r>
            <a:r>
              <a:rPr lang="en-IN" dirty="0" smtClean="0">
                <a:latin typeface="Arial Unicode MS" pitchFamily="34" charset="-128"/>
                <a:ea typeface="Arial Unicode MS" pitchFamily="34" charset="-128"/>
                <a:cs typeface="Arial Unicode MS" pitchFamily="34" charset="-128"/>
              </a:rPr>
              <a:t>			</a:t>
            </a:r>
            <a:endParaRPr lang="ta-IN" dirty="0" smtClean="0">
              <a:latin typeface="Arial Unicode MS" pitchFamily="34" charset="-128"/>
              <a:ea typeface="Arial Unicode MS" pitchFamily="34" charset="-128"/>
              <a:cs typeface="Arial Unicode MS" pitchFamily="34" charset="-128"/>
            </a:endParaRPr>
          </a:p>
          <a:p>
            <a:pPr>
              <a:buFont typeface="Wingdings" pitchFamily="2" charset="2"/>
              <a:buChar char="v"/>
            </a:pPr>
            <a:r>
              <a:rPr lang="ta-IN" dirty="0" smtClean="0">
                <a:latin typeface="Arial Unicode MS" pitchFamily="34" charset="-128"/>
                <a:ea typeface="Arial Unicode MS" pitchFamily="34" charset="-128"/>
                <a:cs typeface="Arial Unicode MS" pitchFamily="34" charset="-128"/>
              </a:rPr>
              <a:t>Fillup the box 	( காலிக்கட்டங்களை நிரப்புக ) </a:t>
            </a:r>
          </a:p>
          <a:p>
            <a:pPr>
              <a:buFont typeface="Wingdings" pitchFamily="2" charset="2"/>
              <a:buChar char="v"/>
            </a:pPr>
            <a:r>
              <a:rPr lang="ta-IN" dirty="0" smtClean="0">
                <a:latin typeface="Arial Unicode MS" pitchFamily="34" charset="-128"/>
                <a:ea typeface="Arial Unicode MS" pitchFamily="34" charset="-128"/>
                <a:cs typeface="Arial Unicode MS" pitchFamily="34" charset="-128"/>
              </a:rPr>
              <a:t>Observe the diagram and Identify ( படத்தை உற்றுநோக்கி அடையாளம் காண்க )</a:t>
            </a:r>
          </a:p>
          <a:p>
            <a:pPr>
              <a:buFont typeface="Wingdings" pitchFamily="2" charset="2"/>
              <a:buChar char="v"/>
            </a:pPr>
            <a:r>
              <a:rPr lang="ta-IN" dirty="0" smtClean="0">
                <a:latin typeface="Arial Unicode MS" pitchFamily="34" charset="-128"/>
                <a:ea typeface="Arial Unicode MS" pitchFamily="34" charset="-128"/>
                <a:cs typeface="Arial Unicode MS" pitchFamily="34" charset="-128"/>
              </a:rPr>
              <a:t>Choose the correct Match ( சரியான இணையைத் தேர்ந்தெடு) </a:t>
            </a:r>
          </a:p>
          <a:p>
            <a:pPr>
              <a:buFont typeface="Wingdings" pitchFamily="2" charset="2"/>
              <a:buChar char="v"/>
            </a:pPr>
            <a:r>
              <a:rPr lang="ta-IN" dirty="0" smtClean="0">
                <a:latin typeface="Arial Unicode MS" pitchFamily="34" charset="-128"/>
                <a:ea typeface="Arial Unicode MS" pitchFamily="34" charset="-128"/>
                <a:cs typeface="Arial Unicode MS" pitchFamily="34" charset="-128"/>
              </a:rPr>
              <a:t>Which of the following is NOT correct ( எது சரி அல்ல )</a:t>
            </a:r>
          </a:p>
          <a:p>
            <a:pPr>
              <a:buFont typeface="Wingdings" pitchFamily="2" charset="2"/>
              <a:buChar char="v"/>
            </a:pPr>
            <a:endParaRPr lang="ta-IN" dirty="0" smtClean="0">
              <a:latin typeface="Arial Unicode MS" pitchFamily="34" charset="-128"/>
              <a:ea typeface="Arial Unicode MS" pitchFamily="34" charset="-128"/>
              <a:cs typeface="Arial Unicode MS" pitchFamily="34" charset="-128"/>
            </a:endParaRPr>
          </a:p>
          <a:p>
            <a:pPr>
              <a:buFont typeface="Wingdings" pitchFamily="2" charset="2"/>
              <a:buChar char="v"/>
            </a:pPr>
            <a:endParaRPr lang="en-IN" dirty="0" smtClean="0">
              <a:latin typeface="Arial Unicode MS" pitchFamily="34" charset="-128"/>
              <a:ea typeface="Arial Unicode MS" pitchFamily="34" charset="-128"/>
              <a:cs typeface="Arial Unicode MS" pitchFamily="34" charset="-128"/>
            </a:endParaRPr>
          </a:p>
          <a:p>
            <a:pPr>
              <a:buFont typeface="Wingdings" pitchFamily="2" charset="2"/>
              <a:buChar char="v"/>
            </a:pPr>
            <a:endParaRPr lang="en-IN" dirty="0">
              <a:latin typeface="Arial Unicode MS" pitchFamily="34" charset="-128"/>
              <a:ea typeface="Arial Unicode MS" pitchFamily="34" charset="-128"/>
              <a:cs typeface="Arial Unicode MS" pitchFamily="34" charset="-128"/>
            </a:endParaRPr>
          </a:p>
        </p:txBody>
      </p:sp>
      <p:sp>
        <p:nvSpPr>
          <p:cNvPr id="3" name="Title 2"/>
          <p:cNvSpPr>
            <a:spLocks noGrp="1"/>
          </p:cNvSpPr>
          <p:nvPr>
            <p:ph type="title"/>
          </p:nvPr>
        </p:nvSpPr>
        <p:spPr>
          <a:xfrm>
            <a:off x="251520" y="260648"/>
            <a:ext cx="8229600" cy="778098"/>
          </a:xfrm>
        </p:spPr>
        <p:txBody>
          <a:bodyPr/>
          <a:lstStyle/>
          <a:p>
            <a:r>
              <a:rPr lang="en-IN" dirty="0" smtClean="0"/>
              <a:t>Pattern of the Question</a:t>
            </a:r>
            <a:endParaRPr lang="en-IN" dirty="0"/>
          </a:p>
        </p:txBody>
      </p:sp>
    </p:spTree>
    <p:extLst>
      <p:ext uri="{BB962C8B-B14F-4D97-AF65-F5344CB8AC3E}">
        <p14:creationId xmlns:p14="http://schemas.microsoft.com/office/powerpoint/2010/main" val="2202823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2" y="332656"/>
            <a:ext cx="8964488" cy="5904656"/>
          </a:xfrm>
        </p:spPr>
        <p:txBody>
          <a:bodyPr>
            <a:normAutofit/>
          </a:bodyPr>
          <a:lstStyle/>
          <a:p>
            <a:pPr>
              <a:buFont typeface="Wingdings" pitchFamily="2" charset="2"/>
              <a:buChar char="v"/>
            </a:pPr>
            <a:r>
              <a:rPr lang="ta-IN" dirty="0">
                <a:latin typeface="Arial Unicode MS" pitchFamily="34" charset="-128"/>
                <a:ea typeface="Arial Unicode MS" pitchFamily="34" charset="-128"/>
                <a:cs typeface="Arial Unicode MS" pitchFamily="34" charset="-128"/>
              </a:rPr>
              <a:t>Which of the following is  correct ( எது சரி) </a:t>
            </a:r>
          </a:p>
          <a:p>
            <a:pPr>
              <a:buFont typeface="Wingdings" pitchFamily="2" charset="2"/>
              <a:buChar char="v"/>
            </a:pPr>
            <a:r>
              <a:rPr lang="ta-IN" dirty="0">
                <a:latin typeface="Arial Unicode MS" pitchFamily="34" charset="-128"/>
                <a:ea typeface="Arial Unicode MS" pitchFamily="34" charset="-128"/>
                <a:cs typeface="Arial Unicode MS" pitchFamily="34" charset="-128"/>
              </a:rPr>
              <a:t>Does Not </a:t>
            </a:r>
            <a:r>
              <a:rPr lang="ta-IN" dirty="0" smtClean="0">
                <a:latin typeface="Arial Unicode MS" pitchFamily="34" charset="-128"/>
                <a:ea typeface="Arial Unicode MS" pitchFamily="34" charset="-128"/>
                <a:cs typeface="Arial Unicode MS" pitchFamily="34" charset="-128"/>
              </a:rPr>
              <a:t>include		 </a:t>
            </a:r>
            <a:r>
              <a:rPr lang="ta-IN" dirty="0">
                <a:latin typeface="Arial Unicode MS" pitchFamily="34" charset="-128"/>
                <a:ea typeface="Arial Unicode MS" pitchFamily="34" charset="-128"/>
                <a:cs typeface="Arial Unicode MS" pitchFamily="34" charset="-128"/>
              </a:rPr>
              <a:t>( இல்லாதது)</a:t>
            </a:r>
          </a:p>
          <a:p>
            <a:pPr>
              <a:buFont typeface="Wingdings" pitchFamily="2" charset="2"/>
              <a:buChar char="v"/>
            </a:pPr>
            <a:r>
              <a:rPr lang="ta-IN" dirty="0">
                <a:latin typeface="Arial Unicode MS" pitchFamily="34" charset="-128"/>
                <a:ea typeface="Arial Unicode MS" pitchFamily="34" charset="-128"/>
                <a:cs typeface="Arial Unicode MS" pitchFamily="34" charset="-128"/>
              </a:rPr>
              <a:t>Disquised </a:t>
            </a:r>
            <a:r>
              <a:rPr lang="ta-IN" dirty="0" smtClean="0">
                <a:latin typeface="Arial Unicode MS" pitchFamily="34" charset="-128"/>
                <a:ea typeface="Arial Unicode MS" pitchFamily="34" charset="-128"/>
                <a:cs typeface="Arial Unicode MS" pitchFamily="34" charset="-128"/>
              </a:rPr>
              <a:t>			( </a:t>
            </a:r>
            <a:r>
              <a:rPr lang="ta-IN" dirty="0">
                <a:latin typeface="Arial Unicode MS" pitchFamily="34" charset="-128"/>
                <a:ea typeface="Arial Unicode MS" pitchFamily="34" charset="-128"/>
                <a:cs typeface="Arial Unicode MS" pitchFamily="34" charset="-128"/>
              </a:rPr>
              <a:t>எதனால் ஏற்படுகிறது ) </a:t>
            </a:r>
          </a:p>
          <a:p>
            <a:pPr>
              <a:buFont typeface="Wingdings" pitchFamily="2" charset="2"/>
              <a:buChar char="v"/>
            </a:pPr>
            <a:r>
              <a:rPr lang="ta-IN" dirty="0">
                <a:latin typeface="Arial Unicode MS" pitchFamily="34" charset="-128"/>
                <a:ea typeface="Arial Unicode MS" pitchFamily="34" charset="-128"/>
                <a:cs typeface="Arial Unicode MS" pitchFamily="34" charset="-128"/>
              </a:rPr>
              <a:t>Whose </a:t>
            </a:r>
            <a:r>
              <a:rPr lang="ta-IN" dirty="0" smtClean="0">
                <a:latin typeface="Arial Unicode MS" pitchFamily="34" charset="-128"/>
                <a:ea typeface="Arial Unicode MS" pitchFamily="34" charset="-128"/>
                <a:cs typeface="Arial Unicode MS" pitchFamily="34" charset="-128"/>
              </a:rPr>
              <a:t>				( </a:t>
            </a:r>
            <a:r>
              <a:rPr lang="ta-IN" dirty="0">
                <a:latin typeface="Arial Unicode MS" pitchFamily="34" charset="-128"/>
                <a:ea typeface="Arial Unicode MS" pitchFamily="34" charset="-128"/>
                <a:cs typeface="Arial Unicode MS" pitchFamily="34" charset="-128"/>
              </a:rPr>
              <a:t>யாருடைய)</a:t>
            </a:r>
          </a:p>
          <a:p>
            <a:pPr>
              <a:buFont typeface="Wingdings" pitchFamily="2" charset="2"/>
              <a:buChar char="v"/>
            </a:pPr>
            <a:r>
              <a:rPr lang="ta-IN" dirty="0" smtClean="0">
                <a:latin typeface="Arial Unicode MS" pitchFamily="34" charset="-128"/>
                <a:ea typeface="Arial Unicode MS" pitchFamily="34" charset="-128"/>
                <a:cs typeface="Arial Unicode MS" pitchFamily="34" charset="-128"/>
              </a:rPr>
              <a:t>Why				 </a:t>
            </a:r>
            <a:r>
              <a:rPr lang="ta-IN" dirty="0">
                <a:latin typeface="Arial Unicode MS" pitchFamily="34" charset="-128"/>
                <a:ea typeface="Arial Unicode MS" pitchFamily="34" charset="-128"/>
                <a:cs typeface="Arial Unicode MS" pitchFamily="34" charset="-128"/>
              </a:rPr>
              <a:t>( ஏன்)</a:t>
            </a:r>
          </a:p>
          <a:p>
            <a:pPr>
              <a:buFont typeface="Wingdings" pitchFamily="2" charset="2"/>
              <a:buChar char="v"/>
            </a:pPr>
            <a:r>
              <a:rPr lang="ta-IN" dirty="0">
                <a:latin typeface="Arial Unicode MS" pitchFamily="34" charset="-128"/>
                <a:ea typeface="Arial Unicode MS" pitchFamily="34" charset="-128"/>
                <a:cs typeface="Arial Unicode MS" pitchFamily="34" charset="-128"/>
              </a:rPr>
              <a:t>Event </a:t>
            </a:r>
            <a:r>
              <a:rPr lang="ta-IN" dirty="0" smtClean="0">
                <a:latin typeface="Arial Unicode MS" pitchFamily="34" charset="-128"/>
                <a:ea typeface="Arial Unicode MS" pitchFamily="34" charset="-128"/>
                <a:cs typeface="Arial Unicode MS" pitchFamily="34" charset="-128"/>
              </a:rPr>
              <a:t>Which			 </a:t>
            </a:r>
            <a:r>
              <a:rPr lang="ta-IN" dirty="0">
                <a:latin typeface="Arial Unicode MS" pitchFamily="34" charset="-128"/>
                <a:ea typeface="Arial Unicode MS" pitchFamily="34" charset="-128"/>
                <a:cs typeface="Arial Unicode MS" pitchFamily="34" charset="-128"/>
              </a:rPr>
              <a:t>( நிகழ்வு யாது )</a:t>
            </a:r>
          </a:p>
          <a:p>
            <a:pPr>
              <a:buFont typeface="Wingdings" pitchFamily="2" charset="2"/>
              <a:buChar char="v"/>
            </a:pPr>
            <a:r>
              <a:rPr lang="ta-IN" dirty="0">
                <a:latin typeface="Arial Unicode MS" pitchFamily="34" charset="-128"/>
                <a:ea typeface="Arial Unicode MS" pitchFamily="34" charset="-128"/>
                <a:cs typeface="Arial Unicode MS" pitchFamily="34" charset="-128"/>
              </a:rPr>
              <a:t>What are the objectives ( முக்கிய நோக்கங்கள் யாவை )</a:t>
            </a:r>
          </a:p>
          <a:p>
            <a:pPr>
              <a:buFont typeface="Wingdings" pitchFamily="2" charset="2"/>
              <a:buChar char="v"/>
            </a:pPr>
            <a:r>
              <a:rPr lang="ta-IN" dirty="0">
                <a:latin typeface="Arial Unicode MS" pitchFamily="34" charset="-128"/>
                <a:ea typeface="Arial Unicode MS" pitchFamily="34" charset="-128"/>
                <a:cs typeface="Arial Unicode MS" pitchFamily="34" charset="-128"/>
              </a:rPr>
              <a:t>What was </a:t>
            </a:r>
            <a:r>
              <a:rPr lang="ta-IN" dirty="0" smtClean="0">
                <a:latin typeface="Arial Unicode MS" pitchFamily="34" charset="-128"/>
                <a:ea typeface="Arial Unicode MS" pitchFamily="34" charset="-128"/>
                <a:cs typeface="Arial Unicode MS" pitchFamily="34" charset="-128"/>
              </a:rPr>
              <a:t>			( </a:t>
            </a:r>
            <a:r>
              <a:rPr lang="ta-IN" dirty="0">
                <a:latin typeface="Arial Unicode MS" pitchFamily="34" charset="-128"/>
                <a:ea typeface="Arial Unicode MS" pitchFamily="34" charset="-128"/>
                <a:cs typeface="Arial Unicode MS" pitchFamily="34" charset="-128"/>
              </a:rPr>
              <a:t>என்பது யாது)</a:t>
            </a:r>
          </a:p>
          <a:p>
            <a:pPr>
              <a:buFont typeface="Wingdings" pitchFamily="2" charset="2"/>
              <a:buChar char="v"/>
            </a:pPr>
            <a:r>
              <a:rPr lang="ta-IN" dirty="0">
                <a:latin typeface="Arial Unicode MS" pitchFamily="34" charset="-128"/>
                <a:ea typeface="Arial Unicode MS" pitchFamily="34" charset="-128"/>
                <a:cs typeface="Arial Unicode MS" pitchFamily="34" charset="-128"/>
              </a:rPr>
              <a:t>Written </a:t>
            </a:r>
            <a:r>
              <a:rPr lang="ta-IN" dirty="0" smtClean="0">
                <a:latin typeface="Arial Unicode MS" pitchFamily="34" charset="-128"/>
                <a:ea typeface="Arial Unicode MS" pitchFamily="34" charset="-128"/>
                <a:cs typeface="Arial Unicode MS" pitchFamily="34" charset="-128"/>
              </a:rPr>
              <a:t>By			 </a:t>
            </a:r>
            <a:r>
              <a:rPr lang="ta-IN" dirty="0">
                <a:latin typeface="Arial Unicode MS" pitchFamily="34" charset="-128"/>
                <a:ea typeface="Arial Unicode MS" pitchFamily="34" charset="-128"/>
                <a:cs typeface="Arial Unicode MS" pitchFamily="34" charset="-128"/>
              </a:rPr>
              <a:t>( எழுதியவர் யார் )</a:t>
            </a:r>
          </a:p>
          <a:p>
            <a:pPr>
              <a:buFont typeface="Wingdings" pitchFamily="2" charset="2"/>
              <a:buChar char="v"/>
            </a:pPr>
            <a:r>
              <a:rPr lang="ta-IN" dirty="0">
                <a:latin typeface="Arial Unicode MS" pitchFamily="34" charset="-128"/>
                <a:ea typeface="Arial Unicode MS" pitchFamily="34" charset="-128"/>
                <a:cs typeface="Arial Unicode MS" pitchFamily="34" charset="-128"/>
              </a:rPr>
              <a:t>Incident occured </a:t>
            </a:r>
            <a:r>
              <a:rPr lang="ta-IN" dirty="0" smtClean="0">
                <a:latin typeface="Arial Unicode MS" pitchFamily="34" charset="-128"/>
                <a:ea typeface="Arial Unicode MS" pitchFamily="34" charset="-128"/>
                <a:cs typeface="Arial Unicode MS" pitchFamily="34" charset="-128"/>
              </a:rPr>
              <a:t>		( </a:t>
            </a:r>
            <a:r>
              <a:rPr lang="ta-IN" dirty="0">
                <a:latin typeface="Arial Unicode MS" pitchFamily="34" charset="-128"/>
                <a:ea typeface="Arial Unicode MS" pitchFamily="34" charset="-128"/>
                <a:cs typeface="Arial Unicode MS" pitchFamily="34" charset="-128"/>
              </a:rPr>
              <a:t>நடத்தப்பட்ட இடம்) </a:t>
            </a:r>
          </a:p>
          <a:p>
            <a:pPr>
              <a:buFont typeface="Wingdings" pitchFamily="2" charset="2"/>
              <a:buChar char="v"/>
            </a:pPr>
            <a:r>
              <a:rPr lang="ta-IN" dirty="0">
                <a:latin typeface="Arial Unicode MS" pitchFamily="34" charset="-128"/>
                <a:ea typeface="Arial Unicode MS" pitchFamily="34" charset="-128"/>
                <a:cs typeface="Arial Unicode MS" pitchFamily="34" charset="-128"/>
              </a:rPr>
              <a:t>The date choosen </a:t>
            </a:r>
            <a:r>
              <a:rPr lang="ta-IN" dirty="0" smtClean="0">
                <a:latin typeface="Arial Unicode MS" pitchFamily="34" charset="-128"/>
                <a:ea typeface="Arial Unicode MS" pitchFamily="34" charset="-128"/>
                <a:cs typeface="Arial Unicode MS" pitchFamily="34" charset="-128"/>
              </a:rPr>
              <a:t>		( </a:t>
            </a:r>
            <a:r>
              <a:rPr lang="ta-IN" dirty="0">
                <a:latin typeface="Arial Unicode MS" pitchFamily="34" charset="-128"/>
                <a:ea typeface="Arial Unicode MS" pitchFamily="34" charset="-128"/>
                <a:cs typeface="Arial Unicode MS" pitchFamily="34" charset="-128"/>
              </a:rPr>
              <a:t>தீர்வு செய்யப்பட்ட நாள் )</a:t>
            </a:r>
          </a:p>
          <a:p>
            <a:pPr>
              <a:buFont typeface="Wingdings" pitchFamily="2" charset="2"/>
              <a:buChar char="v"/>
            </a:pPr>
            <a:r>
              <a:rPr lang="ta-IN" dirty="0">
                <a:latin typeface="Arial Unicode MS" pitchFamily="34" charset="-128"/>
                <a:ea typeface="Arial Unicode MS" pitchFamily="34" charset="-128"/>
                <a:cs typeface="Arial Unicode MS" pitchFamily="34" charset="-128"/>
              </a:rPr>
              <a:t>The Person Associated with( உடன் தொடர்புடையவர்)   </a:t>
            </a:r>
          </a:p>
          <a:p>
            <a:pPr>
              <a:buFont typeface="Wingdings" pitchFamily="2" charset="2"/>
              <a:buChar char="v"/>
            </a:pPr>
            <a:endParaRPr lang="ta-IN" dirty="0">
              <a:latin typeface="Arial Unicode MS" pitchFamily="34" charset="-128"/>
              <a:ea typeface="Arial Unicode MS" pitchFamily="34" charset="-128"/>
              <a:cs typeface="Arial Unicode MS" pitchFamily="34" charset="-128"/>
            </a:endParaRPr>
          </a:p>
          <a:p>
            <a:pPr marL="109728" indent="0">
              <a:buNone/>
            </a:pPr>
            <a:endParaRPr lang="en-IN" dirty="0"/>
          </a:p>
        </p:txBody>
      </p:sp>
    </p:spTree>
    <p:extLst>
      <p:ext uri="{BB962C8B-B14F-4D97-AF65-F5344CB8AC3E}">
        <p14:creationId xmlns:p14="http://schemas.microsoft.com/office/powerpoint/2010/main" val="2645928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620688"/>
            <a:ext cx="7772400" cy="1470025"/>
          </a:xfrm>
        </p:spPr>
        <p:txBody>
          <a:bodyPr>
            <a:normAutofit fontScale="90000"/>
          </a:bodyPr>
          <a:lstStyle/>
          <a:p>
            <a:r>
              <a:rPr lang="en-IN" b="1" dirty="0" smtClean="0">
                <a:latin typeface="Bookman Old Style" pitchFamily="18" charset="0"/>
              </a:rPr>
              <a:t>Learning Journey </a:t>
            </a:r>
            <a:br>
              <a:rPr lang="en-IN" b="1" dirty="0" smtClean="0">
                <a:latin typeface="Bookman Old Style" pitchFamily="18" charset="0"/>
              </a:rPr>
            </a:br>
            <a:endParaRPr lang="en-IN" b="1" dirty="0">
              <a:latin typeface="Bookman Old Style" pitchFamily="18" charset="0"/>
            </a:endParaRPr>
          </a:p>
        </p:txBody>
      </p:sp>
      <p:sp>
        <p:nvSpPr>
          <p:cNvPr id="3" name="Subtitle 2"/>
          <p:cNvSpPr>
            <a:spLocks noGrp="1"/>
          </p:cNvSpPr>
          <p:nvPr>
            <p:ph type="subTitle" idx="1"/>
          </p:nvPr>
        </p:nvSpPr>
        <p:spPr>
          <a:xfrm>
            <a:off x="1403648" y="2420888"/>
            <a:ext cx="6400800" cy="1752600"/>
          </a:xfrm>
        </p:spPr>
        <p:txBody>
          <a:bodyPr/>
          <a:lstStyle/>
          <a:p>
            <a:r>
              <a:rPr lang="en-IN" b="1" dirty="0" smtClean="0">
                <a:solidFill>
                  <a:schemeClr val="tx1"/>
                </a:solidFill>
                <a:latin typeface="Bookman Old Style" pitchFamily="18" charset="0"/>
              </a:rPr>
              <a:t>Every Competency is a station for Learning </a:t>
            </a:r>
            <a:endParaRPr lang="en-IN" b="1" dirty="0">
              <a:solidFill>
                <a:schemeClr val="tx1"/>
              </a:solidFill>
              <a:latin typeface="Bookman Old Style" pitchFamily="18" charset="0"/>
            </a:endParaRPr>
          </a:p>
        </p:txBody>
      </p:sp>
    </p:spTree>
    <p:extLst>
      <p:ext uri="{BB962C8B-B14F-4D97-AF65-F5344CB8AC3E}">
        <p14:creationId xmlns:p14="http://schemas.microsoft.com/office/powerpoint/2010/main" val="21010081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440378"/>
          </a:xfrm>
        </p:spPr>
        <p:txBody>
          <a:bodyPr>
            <a:normAutofit/>
          </a:bodyPr>
          <a:lstStyle/>
          <a:p>
            <a:pPr algn="ctr"/>
            <a:r>
              <a:rPr lang="en-US" sz="5400" b="1" dirty="0" smtClean="0">
                <a:latin typeface="Times New Roman" pitchFamily="18" charset="0"/>
                <a:cs typeface="Times New Roman" pitchFamily="18" charset="0"/>
              </a:rPr>
              <a:t>COMPETENCY BASED ASSESSMENT </a:t>
            </a:r>
            <a:br>
              <a:rPr lang="en-US" sz="5400" b="1" dirty="0" smtClean="0">
                <a:latin typeface="Times New Roman" pitchFamily="18" charset="0"/>
                <a:cs typeface="Times New Roman" pitchFamily="18" charset="0"/>
              </a:rPr>
            </a:br>
            <a:r>
              <a:rPr lang="en-US" sz="5400" b="1" dirty="0" smtClean="0">
                <a:latin typeface="Times New Roman" pitchFamily="18" charset="0"/>
                <a:cs typeface="Times New Roman" pitchFamily="18" charset="0"/>
              </a:rPr>
              <a:t>IN</a:t>
            </a:r>
            <a:br>
              <a:rPr lang="en-US" sz="5400" b="1" dirty="0" smtClean="0">
                <a:latin typeface="Times New Roman" pitchFamily="18" charset="0"/>
                <a:cs typeface="Times New Roman" pitchFamily="18" charset="0"/>
              </a:rPr>
            </a:br>
            <a:r>
              <a:rPr lang="en-US" sz="5400" b="1" dirty="0" smtClean="0">
                <a:latin typeface="Times New Roman" pitchFamily="18" charset="0"/>
                <a:cs typeface="Times New Roman" pitchFamily="18" charset="0"/>
              </a:rPr>
              <a:t>VARIOUS </a:t>
            </a:r>
            <a:r>
              <a:rPr lang="en-US" sz="5400" b="1" dirty="0" smtClean="0">
                <a:latin typeface="Times New Roman" pitchFamily="18" charset="0"/>
                <a:cs typeface="Times New Roman" pitchFamily="18" charset="0"/>
              </a:rPr>
              <a:t>FORMS</a:t>
            </a:r>
            <a:br>
              <a:rPr lang="en-US" sz="5400" b="1" dirty="0" smtClean="0">
                <a:latin typeface="Times New Roman" pitchFamily="18" charset="0"/>
                <a:cs typeface="Times New Roman" pitchFamily="18" charset="0"/>
              </a:rPr>
            </a:br>
            <a:r>
              <a:rPr lang="en-US" sz="5400" dirty="0" smtClean="0">
                <a:latin typeface="Times New Roman" pitchFamily="18" charset="0"/>
                <a:cs typeface="Times New Roman" pitchFamily="18" charset="0"/>
              </a:rPr>
              <a:t>GEOGRAPHY</a:t>
            </a:r>
            <a:endParaRPr lang="en-IN" b="1" dirty="0">
              <a:latin typeface="Times New Roman" pitchFamily="18" charset="0"/>
              <a:cs typeface="Times New Roman" pitchFamily="18" charset="0"/>
            </a:endParaRPr>
          </a:p>
        </p:txBody>
      </p:sp>
    </p:spTree>
    <p:extLst>
      <p:ext uri="{BB962C8B-B14F-4D97-AF65-F5344CB8AC3E}">
        <p14:creationId xmlns:p14="http://schemas.microsoft.com/office/powerpoint/2010/main" val="34307386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467544" y="188640"/>
            <a:ext cx="4824536" cy="864096"/>
          </a:xfrm>
        </p:spPr>
        <p:txBody>
          <a:bodyPr>
            <a:noAutofit/>
          </a:bodyPr>
          <a:lstStyle/>
          <a:p>
            <a:pPr algn="ctr"/>
            <a:r>
              <a:rPr lang="en-IN" sz="3200" cap="none" dirty="0" smtClean="0">
                <a:latin typeface="Times New Roman" pitchFamily="18" charset="0"/>
                <a:cs typeface="Times New Roman" pitchFamily="18" charset="0"/>
              </a:rPr>
              <a:t>Map showing Alluvial Soil</a:t>
            </a:r>
            <a:endParaRPr lang="en-IN" sz="3200" cap="none" dirty="0">
              <a:latin typeface="Times New Roman" pitchFamily="18" charset="0"/>
              <a:cs typeface="Times New Roman" pitchFamily="18" charset="0"/>
            </a:endParaRPr>
          </a:p>
        </p:txBody>
      </p:sp>
      <p:pic>
        <p:nvPicPr>
          <p:cNvPr id="5122" name="Picture 2"/>
          <p:cNvPicPr>
            <a:picLocks noGrp="1" noChangeAspect="1" noChangeArrowheads="1"/>
          </p:cNvPicPr>
          <p:nvPr>
            <p:ph sz="quarter" idx="2"/>
          </p:nvPr>
        </p:nvPicPr>
        <p:blipFill rotWithShape="1">
          <a:blip r:embed="rId2">
            <a:extLst>
              <a:ext uri="{28A0092B-C50C-407E-A947-70E740481C1C}">
                <a14:useLocalDpi xmlns:a14="http://schemas.microsoft.com/office/drawing/2010/main" val="0"/>
              </a:ext>
            </a:extLst>
          </a:blip>
          <a:srcRect l="62068" t="11253" r="7069" b="19215"/>
          <a:stretch/>
        </p:blipFill>
        <p:spPr bwMode="auto">
          <a:xfrm>
            <a:off x="706307" y="1357299"/>
            <a:ext cx="2999916" cy="3799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0" name="Rectangle 2"/>
          <p:cNvSpPr>
            <a:spLocks noChangeArrowheads="1"/>
          </p:cNvSpPr>
          <p:nvPr/>
        </p:nvSpPr>
        <p:spPr bwMode="auto">
          <a:xfrm>
            <a:off x="3929058" y="1357299"/>
            <a:ext cx="4929222"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What type of soil would you find the places where these Crops are grown?</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endParaRPr>
          </a:p>
          <a:p>
            <a:pPr marL="228600" marR="0" lvl="0" indent="-228600" algn="l" defTabSz="914400" rtl="0" eaLnBrk="0" fontAlgn="base" latinLnBrk="0" hangingPunct="0">
              <a:lnSpc>
                <a:spcPct val="100000"/>
              </a:lnSpc>
              <a:spcBef>
                <a:spcPct val="0"/>
              </a:spcBef>
              <a:spcAft>
                <a:spcPct val="0"/>
              </a:spcAft>
              <a:buClrTx/>
              <a:buSzTx/>
              <a:buAutoNum type="alphaLcParenBoth"/>
              <a:tabLst/>
            </a:pPr>
            <a:r>
              <a:rPr kumimoji="0" lang="en-US" sz="28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 Red soil</a:t>
            </a:r>
          </a:p>
          <a:p>
            <a:pPr marL="228600" marR="0" lvl="0" indent="-228600" algn="l" defTabSz="914400" rtl="0" eaLnBrk="0" fontAlgn="base" latinLnBrk="0" hangingPunct="0">
              <a:lnSpc>
                <a:spcPct val="100000"/>
              </a:lnSpc>
              <a:spcBef>
                <a:spcPct val="0"/>
              </a:spcBef>
              <a:spcAft>
                <a:spcPct val="0"/>
              </a:spcAft>
              <a:buClrTx/>
              <a:buSzTx/>
              <a:tabLst/>
            </a:pPr>
            <a:r>
              <a:rPr kumimoji="0" lang="en-US" sz="28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(b) Black soil </a:t>
            </a:r>
          </a:p>
          <a:p>
            <a:pPr marL="228600" marR="0" lvl="0" indent="-228600" algn="l" defTabSz="914400" rtl="0" eaLnBrk="0" fontAlgn="base" latinLnBrk="0" hangingPunct="0">
              <a:lnSpc>
                <a:spcPct val="100000"/>
              </a:lnSpc>
              <a:spcBef>
                <a:spcPct val="0"/>
              </a:spcBef>
              <a:spcAft>
                <a:spcPct val="0"/>
              </a:spcAft>
              <a:buClrTx/>
              <a:buSzTx/>
              <a:tabLst/>
            </a:pPr>
            <a:r>
              <a:rPr kumimoji="0" lang="en-US" sz="28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(c) </a:t>
            </a:r>
            <a:r>
              <a:rPr kumimoji="0" lang="en-US" sz="2800" b="0" i="0" u="none" strike="noStrike" cap="none" normalizeH="0" dirty="0" smtClean="0">
                <a:ln>
                  <a:noFill/>
                </a:ln>
                <a:solidFill>
                  <a:schemeClr val="tx1"/>
                </a:solidFill>
                <a:effectLst/>
                <a:latin typeface="Bookman Old Style" pitchFamily="18" charset="0"/>
                <a:ea typeface="Calibri" pitchFamily="34" charset="0"/>
                <a:cs typeface="Times New Roman" pitchFamily="18" charset="0"/>
              </a:rPr>
              <a:t> </a:t>
            </a:r>
            <a:r>
              <a:rPr kumimoji="0" lang="en-US" sz="2800" b="0" i="0" u="none" strike="noStrike" cap="none" normalizeH="0" baseline="0" dirty="0" smtClean="0">
                <a:ln>
                  <a:noFill/>
                </a:ln>
                <a:solidFill>
                  <a:srgbClr val="FF0000"/>
                </a:solidFill>
                <a:effectLst/>
                <a:latin typeface="Bookman Old Style" pitchFamily="18" charset="0"/>
                <a:ea typeface="Calibri" pitchFamily="34" charset="0"/>
                <a:cs typeface="Times New Roman" pitchFamily="18" charset="0"/>
              </a:rPr>
              <a:t>Alluvial soil </a:t>
            </a:r>
          </a:p>
          <a:p>
            <a:pPr marL="228600" marR="0" lvl="0" indent="-228600" algn="l" defTabSz="914400" rtl="0" eaLnBrk="0" fontAlgn="base" latinLnBrk="0" hangingPunct="0">
              <a:lnSpc>
                <a:spcPct val="100000"/>
              </a:lnSpc>
              <a:spcBef>
                <a:spcPct val="0"/>
              </a:spcBef>
              <a:spcAft>
                <a:spcPct val="0"/>
              </a:spcAft>
              <a:buClrTx/>
              <a:buSzTx/>
              <a:tabLst/>
            </a:pPr>
            <a:r>
              <a:rPr kumimoji="0" lang="en-US" sz="28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(d)  Peaty soil</a:t>
            </a:r>
          </a:p>
          <a:p>
            <a:pPr marL="228600" marR="0" lvl="0" indent="-228600" algn="l" defTabSz="914400" rtl="0" eaLnBrk="0" fontAlgn="base" latinLnBrk="0" hangingPunct="0">
              <a:lnSpc>
                <a:spcPct val="100000"/>
              </a:lnSpc>
              <a:spcBef>
                <a:spcPct val="0"/>
              </a:spcBef>
              <a:spcAft>
                <a:spcPct val="0"/>
              </a:spcAft>
              <a:buClrTx/>
              <a:buSzTx/>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0507986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E:\Users\DIET 5\Desktop\Capture.PNG"/>
          <p:cNvPicPr>
            <a:picLocks noGrp="1" noChangeAspect="1" noChangeArrowheads="1"/>
          </p:cNvPicPr>
          <p:nvPr>
            <p:ph idx="1"/>
          </p:nvPr>
        </p:nvPicPr>
        <p:blipFill>
          <a:blip r:embed="rId2"/>
          <a:srcRect/>
          <a:stretch>
            <a:fillRect/>
          </a:stretch>
        </p:blipFill>
        <p:spPr bwMode="auto">
          <a:xfrm>
            <a:off x="357158" y="1108620"/>
            <a:ext cx="3429024" cy="3892016"/>
          </a:xfrm>
          <a:prstGeom prst="rect">
            <a:avLst/>
          </a:prstGeom>
          <a:noFill/>
        </p:spPr>
      </p:pic>
      <p:sp>
        <p:nvSpPr>
          <p:cNvPr id="3" name="Title 2"/>
          <p:cNvSpPr>
            <a:spLocks noGrp="1"/>
          </p:cNvSpPr>
          <p:nvPr>
            <p:ph type="title"/>
          </p:nvPr>
        </p:nvSpPr>
        <p:spPr>
          <a:xfrm>
            <a:off x="4000496" y="1285860"/>
            <a:ext cx="4929222" cy="3643338"/>
          </a:xfrm>
        </p:spPr>
        <p:txBody>
          <a:bodyPr>
            <a:normAutofit fontScale="90000"/>
          </a:bodyPr>
          <a:lstStyle/>
          <a:p>
            <a:pPr algn="l"/>
            <a:r>
              <a:rPr lang="en-IN" sz="2600" cap="none" dirty="0" smtClean="0">
                <a:latin typeface="Bookman Old Style" pitchFamily="18" charset="0"/>
              </a:rPr>
              <a:t>What types of soil would you find the places where rice is grown?</a:t>
            </a:r>
            <a:br>
              <a:rPr lang="en-IN" sz="2600" cap="none" dirty="0" smtClean="0">
                <a:latin typeface="Bookman Old Style" pitchFamily="18" charset="0"/>
              </a:rPr>
            </a:br>
            <a:r>
              <a:rPr lang="en-IN" sz="2600" cap="none" dirty="0" smtClean="0">
                <a:latin typeface="Bookman Old Style" pitchFamily="18" charset="0"/>
              </a:rPr>
              <a:t/>
            </a:r>
            <a:br>
              <a:rPr lang="en-IN" sz="2600" cap="none" dirty="0" smtClean="0">
                <a:latin typeface="Bookman Old Style" pitchFamily="18" charset="0"/>
              </a:rPr>
            </a:br>
            <a:r>
              <a:rPr lang="en-IN" sz="2600" cap="none" dirty="0" smtClean="0">
                <a:latin typeface="Bookman Old Style" pitchFamily="18" charset="0"/>
              </a:rPr>
              <a:t>(a) Arid soil &amp; Saline soil</a:t>
            </a:r>
            <a:br>
              <a:rPr lang="en-IN" sz="2600" cap="none" dirty="0" smtClean="0">
                <a:latin typeface="Bookman Old Style" pitchFamily="18" charset="0"/>
              </a:rPr>
            </a:br>
            <a:r>
              <a:rPr lang="en-IN" sz="2600" cap="none" dirty="0" smtClean="0">
                <a:latin typeface="Bookman Old Style" pitchFamily="18" charset="0"/>
              </a:rPr>
              <a:t>(b) </a:t>
            </a:r>
            <a:r>
              <a:rPr lang="en-IN" sz="2600" cap="none" dirty="0" smtClean="0">
                <a:solidFill>
                  <a:srgbClr val="FF0000"/>
                </a:solidFill>
                <a:latin typeface="Bookman Old Style" pitchFamily="18" charset="0"/>
              </a:rPr>
              <a:t>Alluvial soil &amp; Red soil</a:t>
            </a:r>
            <a:r>
              <a:rPr lang="en-IN" sz="2600" cap="none" dirty="0" smtClean="0">
                <a:latin typeface="Bookman Old Style" pitchFamily="18" charset="0"/>
              </a:rPr>
              <a:t/>
            </a:r>
            <a:br>
              <a:rPr lang="en-IN" sz="2600" cap="none" dirty="0" smtClean="0">
                <a:latin typeface="Bookman Old Style" pitchFamily="18" charset="0"/>
              </a:rPr>
            </a:br>
            <a:r>
              <a:rPr lang="en-IN" sz="2600" cap="none" dirty="0" smtClean="0">
                <a:latin typeface="Bookman Old Style" pitchFamily="18" charset="0"/>
              </a:rPr>
              <a:t>(c) Mountain soil &amp; Black soil</a:t>
            </a:r>
            <a:br>
              <a:rPr lang="en-IN" sz="2600" cap="none" dirty="0" smtClean="0">
                <a:latin typeface="Bookman Old Style" pitchFamily="18" charset="0"/>
              </a:rPr>
            </a:br>
            <a:r>
              <a:rPr lang="en-IN" sz="2600" cap="none" dirty="0" smtClean="0">
                <a:latin typeface="Bookman Old Style" pitchFamily="18" charset="0"/>
              </a:rPr>
              <a:t>(d) Black soil &amp; </a:t>
            </a:r>
            <a:r>
              <a:rPr lang="en-IN" sz="2600" cap="none" dirty="0" err="1" smtClean="0">
                <a:latin typeface="Bookman Old Style" pitchFamily="18" charset="0"/>
              </a:rPr>
              <a:t>Laterite</a:t>
            </a:r>
            <a:r>
              <a:rPr lang="en-IN" sz="2600" cap="none" dirty="0" smtClean="0">
                <a:latin typeface="Bookman Old Style" pitchFamily="18" charset="0"/>
              </a:rPr>
              <a:t> soil</a:t>
            </a:r>
            <a:r>
              <a:rPr lang="en-IN" cap="none" dirty="0" smtClean="0">
                <a:latin typeface="Bookman Old Style" pitchFamily="18" charset="0"/>
              </a:rPr>
              <a:t/>
            </a:r>
            <a:br>
              <a:rPr lang="en-IN" cap="none" dirty="0" smtClean="0">
                <a:latin typeface="Bookman Old Style" pitchFamily="18" charset="0"/>
              </a:rPr>
            </a:br>
            <a:r>
              <a:rPr lang="en-IN" cap="none" dirty="0" smtClean="0">
                <a:latin typeface="Bookman Old Style" pitchFamily="18" charset="0"/>
              </a:rPr>
              <a:t/>
            </a:r>
            <a:br>
              <a:rPr lang="en-IN" cap="none" dirty="0" smtClean="0">
                <a:latin typeface="Bookman Old Style" pitchFamily="18" charset="0"/>
              </a:rPr>
            </a:br>
            <a:endParaRPr lang="en-IN" cap="none" dirty="0"/>
          </a:p>
        </p:txBody>
      </p:sp>
    </p:spTree>
    <p:extLst>
      <p:ext uri="{BB962C8B-B14F-4D97-AF65-F5344CB8AC3E}">
        <p14:creationId xmlns:p14="http://schemas.microsoft.com/office/powerpoint/2010/main" val="8144219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11560" y="3724413"/>
            <a:ext cx="8143875" cy="3143250"/>
          </a:xfrm>
        </p:spPr>
        <p:txBody>
          <a:bodyPr>
            <a:normAutofit/>
          </a:bodyPr>
          <a:lstStyle/>
          <a:p>
            <a:pPr algn="l"/>
            <a:r>
              <a:rPr lang="en-US" sz="2400" cap="none" dirty="0" smtClean="0">
                <a:latin typeface="Bookman Old Style" pitchFamily="18" charset="0"/>
              </a:rPr>
              <a:t>Which two soils cover more than ½ of the area?</a:t>
            </a:r>
            <a:br>
              <a:rPr lang="en-US" sz="2400" cap="none" dirty="0" smtClean="0">
                <a:latin typeface="Bookman Old Style" pitchFamily="18" charset="0"/>
              </a:rPr>
            </a:br>
            <a:r>
              <a:rPr lang="en-US" sz="2400" cap="none" dirty="0" smtClean="0">
                <a:latin typeface="Bookman Old Style" pitchFamily="18" charset="0"/>
              </a:rPr>
              <a:t/>
            </a:r>
            <a:br>
              <a:rPr lang="en-US" sz="2400" cap="none" dirty="0" smtClean="0">
                <a:latin typeface="Bookman Old Style" pitchFamily="18" charset="0"/>
              </a:rPr>
            </a:br>
            <a:r>
              <a:rPr lang="en-US" sz="2400" cap="none" dirty="0" smtClean="0">
                <a:latin typeface="Bookman Old Style" pitchFamily="18" charset="0"/>
              </a:rPr>
              <a:t>(</a:t>
            </a:r>
            <a:r>
              <a:rPr lang="en-US" sz="2400" cap="none" dirty="0" smtClean="0">
                <a:solidFill>
                  <a:srgbClr val="FF0000"/>
                </a:solidFill>
                <a:latin typeface="Bookman Old Style" pitchFamily="18" charset="0"/>
              </a:rPr>
              <a:t>a) Alluvial soil &amp; Red soil</a:t>
            </a:r>
            <a:r>
              <a:rPr lang="en-US" sz="2400" cap="none" dirty="0" smtClean="0">
                <a:latin typeface="Bookman Old Style" pitchFamily="18" charset="0"/>
              </a:rPr>
              <a:t/>
            </a:r>
            <a:br>
              <a:rPr lang="en-US" sz="2400" cap="none" dirty="0" smtClean="0">
                <a:latin typeface="Bookman Old Style" pitchFamily="18" charset="0"/>
              </a:rPr>
            </a:br>
            <a:r>
              <a:rPr lang="en-US" sz="2400" cap="none" dirty="0" smtClean="0">
                <a:latin typeface="Bookman Old Style" pitchFamily="18" charset="0"/>
              </a:rPr>
              <a:t>(b) Alluvial soil  &amp; Forest soil </a:t>
            </a:r>
            <a:br>
              <a:rPr lang="en-US" sz="2400" cap="none" dirty="0" smtClean="0">
                <a:latin typeface="Bookman Old Style" pitchFamily="18" charset="0"/>
              </a:rPr>
            </a:br>
            <a:r>
              <a:rPr lang="en-US" sz="2400" cap="none" dirty="0" smtClean="0">
                <a:latin typeface="Bookman Old Style" pitchFamily="18" charset="0"/>
              </a:rPr>
              <a:t>(c) Alluvial soil &amp; </a:t>
            </a:r>
            <a:r>
              <a:rPr lang="en-US" sz="2400" cap="none" dirty="0" err="1" smtClean="0">
                <a:latin typeface="Bookman Old Style" pitchFamily="18" charset="0"/>
              </a:rPr>
              <a:t>Laterite</a:t>
            </a:r>
            <a:r>
              <a:rPr lang="en-US" sz="2400" cap="none" dirty="0" smtClean="0">
                <a:latin typeface="Bookman Old Style" pitchFamily="18" charset="0"/>
              </a:rPr>
              <a:t> soil </a:t>
            </a:r>
            <a:br>
              <a:rPr lang="en-US" sz="2400" cap="none" dirty="0" smtClean="0">
                <a:latin typeface="Bookman Old Style" pitchFamily="18" charset="0"/>
              </a:rPr>
            </a:br>
            <a:r>
              <a:rPr lang="en-US" sz="2400" cap="none" dirty="0" smtClean="0">
                <a:latin typeface="Bookman Old Style" pitchFamily="18" charset="0"/>
              </a:rPr>
              <a:t>(d) Red soil &amp; Alkaline soil</a:t>
            </a:r>
            <a:endParaRPr lang="en-IN" sz="2400" cap="none" dirty="0">
              <a:latin typeface="Bookman Old Style"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806627066"/>
              </p:ext>
            </p:extLst>
          </p:nvPr>
        </p:nvGraphicFramePr>
        <p:xfrm>
          <a:off x="539552" y="188640"/>
          <a:ext cx="7500991" cy="3865790"/>
        </p:xfrm>
        <a:graphic>
          <a:graphicData uri="http://schemas.openxmlformats.org/drawingml/2006/table">
            <a:tbl>
              <a:tblPr firstRow="1" bandRow="1">
                <a:tableStyleId>{5C22544A-7EE6-4342-B048-85BDC9FD1C3A}</a:tableStyleId>
              </a:tblPr>
              <a:tblGrid>
                <a:gridCol w="963430"/>
                <a:gridCol w="3069018"/>
                <a:gridCol w="3468543"/>
              </a:tblGrid>
              <a:tr h="640080">
                <a:tc>
                  <a:txBody>
                    <a:bodyPr/>
                    <a:lstStyle/>
                    <a:p>
                      <a:pPr algn="ctr"/>
                      <a:r>
                        <a:rPr lang="en-IN" dirty="0" err="1" smtClean="0">
                          <a:latin typeface="Bookman Old Style" pitchFamily="18" charset="0"/>
                          <a:cs typeface="Times New Roman" pitchFamily="18" charset="0"/>
                        </a:rPr>
                        <a:t>Sl.No</a:t>
                      </a:r>
                      <a:r>
                        <a:rPr lang="en-IN" dirty="0" smtClean="0">
                          <a:latin typeface="Bookman Old Style" pitchFamily="18" charset="0"/>
                          <a:cs typeface="Times New Roman" pitchFamily="18" charset="0"/>
                        </a:rPr>
                        <a:t>.</a:t>
                      </a:r>
                      <a:endParaRPr lang="en-IN" dirty="0">
                        <a:latin typeface="Bookman Old Style" pitchFamily="18" charset="0"/>
                        <a:cs typeface="Times New Roman" pitchFamily="18" charset="0"/>
                      </a:endParaRPr>
                    </a:p>
                  </a:txBody>
                  <a:tcPr/>
                </a:tc>
                <a:tc>
                  <a:txBody>
                    <a:bodyPr/>
                    <a:lstStyle/>
                    <a:p>
                      <a:pPr algn="ctr"/>
                      <a:r>
                        <a:rPr lang="en-IN" dirty="0" smtClean="0">
                          <a:latin typeface="Bookman Old Style" pitchFamily="18" charset="0"/>
                          <a:cs typeface="Times New Roman" pitchFamily="18" charset="0"/>
                        </a:rPr>
                        <a:t>Types of Soil</a:t>
                      </a:r>
                      <a:endParaRPr lang="en-IN" dirty="0">
                        <a:latin typeface="Bookman Old Style" pitchFamily="18" charset="0"/>
                        <a:cs typeface="Times New Roman" pitchFamily="18" charset="0"/>
                      </a:endParaRPr>
                    </a:p>
                  </a:txBody>
                  <a:tcPr/>
                </a:tc>
                <a:tc>
                  <a:txBody>
                    <a:bodyPr/>
                    <a:lstStyle/>
                    <a:p>
                      <a:pPr algn="ctr"/>
                      <a:r>
                        <a:rPr lang="en-IN" dirty="0" smtClean="0">
                          <a:latin typeface="Bookman Old Style" pitchFamily="18" charset="0"/>
                          <a:cs typeface="Times New Roman" pitchFamily="18" charset="0"/>
                        </a:rPr>
                        <a:t>Distribution  in %</a:t>
                      </a:r>
                    </a:p>
                    <a:p>
                      <a:pPr algn="ctr"/>
                      <a:endParaRPr lang="en-IN" dirty="0" smtClean="0">
                        <a:latin typeface="Bookman Old Style" pitchFamily="18" charset="0"/>
                        <a:cs typeface="Times New Roman" pitchFamily="18" charset="0"/>
                      </a:endParaRPr>
                    </a:p>
                  </a:txBody>
                  <a:tcPr/>
                </a:tc>
              </a:tr>
              <a:tr h="365760">
                <a:tc>
                  <a:txBody>
                    <a:bodyPr/>
                    <a:lstStyle/>
                    <a:p>
                      <a:pPr algn="ctr"/>
                      <a:r>
                        <a:rPr lang="en-IN" dirty="0" smtClean="0">
                          <a:latin typeface="Bookman Old Style" pitchFamily="18" charset="0"/>
                        </a:rPr>
                        <a:t>1.</a:t>
                      </a:r>
                      <a:endParaRPr lang="en-IN" dirty="0">
                        <a:latin typeface="Bookman Old Style" pitchFamily="18" charset="0"/>
                      </a:endParaRPr>
                    </a:p>
                  </a:txBody>
                  <a:tcPr/>
                </a:tc>
                <a:tc>
                  <a:txBody>
                    <a:bodyPr/>
                    <a:lstStyle/>
                    <a:p>
                      <a:r>
                        <a:rPr lang="en-IN" dirty="0" smtClean="0">
                          <a:latin typeface="Bookman Old Style" pitchFamily="18" charset="0"/>
                        </a:rPr>
                        <a:t>Alluvial Soil</a:t>
                      </a:r>
                      <a:endParaRPr lang="en-IN" dirty="0">
                        <a:latin typeface="Bookman Old Style" pitchFamily="18" charset="0"/>
                      </a:endParaRPr>
                    </a:p>
                  </a:txBody>
                  <a:tcPr/>
                </a:tc>
                <a:tc>
                  <a:txBody>
                    <a:bodyPr/>
                    <a:lstStyle/>
                    <a:p>
                      <a:pPr algn="ctr"/>
                      <a:r>
                        <a:rPr lang="en-IN" dirty="0" smtClean="0">
                          <a:latin typeface="Bookman Old Style" pitchFamily="18" charset="0"/>
                        </a:rPr>
                        <a:t>22.16</a:t>
                      </a:r>
                      <a:endParaRPr lang="en-IN" dirty="0">
                        <a:latin typeface="Bookman Old Style" pitchFamily="18" charset="0"/>
                      </a:endParaRPr>
                    </a:p>
                  </a:txBody>
                  <a:tcPr/>
                </a:tc>
              </a:tr>
              <a:tr h="365760">
                <a:tc>
                  <a:txBody>
                    <a:bodyPr/>
                    <a:lstStyle/>
                    <a:p>
                      <a:pPr algn="ctr"/>
                      <a:r>
                        <a:rPr lang="en-IN" dirty="0" smtClean="0">
                          <a:latin typeface="Bookman Old Style" pitchFamily="18" charset="0"/>
                        </a:rPr>
                        <a:t>2.</a:t>
                      </a:r>
                      <a:endParaRPr lang="en-IN" dirty="0">
                        <a:latin typeface="Bookman Old Style" pitchFamily="18" charset="0"/>
                      </a:endParaRPr>
                    </a:p>
                  </a:txBody>
                  <a:tcPr/>
                </a:tc>
                <a:tc>
                  <a:txBody>
                    <a:bodyPr/>
                    <a:lstStyle/>
                    <a:p>
                      <a:r>
                        <a:rPr lang="en-IN" dirty="0" smtClean="0">
                          <a:latin typeface="Bookman Old Style" pitchFamily="18" charset="0"/>
                        </a:rPr>
                        <a:t>Black Soil</a:t>
                      </a:r>
                      <a:endParaRPr lang="en-IN" dirty="0">
                        <a:latin typeface="Bookman Old Style" pitchFamily="18" charset="0"/>
                      </a:endParaRPr>
                    </a:p>
                  </a:txBody>
                  <a:tcPr/>
                </a:tc>
                <a:tc>
                  <a:txBody>
                    <a:bodyPr/>
                    <a:lstStyle/>
                    <a:p>
                      <a:pPr algn="ctr"/>
                      <a:r>
                        <a:rPr lang="en-IN" dirty="0" smtClean="0">
                          <a:latin typeface="Bookman Old Style" pitchFamily="18" charset="0"/>
                        </a:rPr>
                        <a:t>29.69</a:t>
                      </a:r>
                      <a:endParaRPr lang="en-IN" dirty="0">
                        <a:latin typeface="Bookman Old Style" pitchFamily="18" charset="0"/>
                      </a:endParaRPr>
                    </a:p>
                  </a:txBody>
                  <a:tcPr/>
                </a:tc>
              </a:tr>
              <a:tr h="365760">
                <a:tc>
                  <a:txBody>
                    <a:bodyPr/>
                    <a:lstStyle/>
                    <a:p>
                      <a:pPr algn="ctr"/>
                      <a:r>
                        <a:rPr lang="en-IN" dirty="0" smtClean="0">
                          <a:latin typeface="Bookman Old Style" pitchFamily="18" charset="0"/>
                        </a:rPr>
                        <a:t>3. </a:t>
                      </a:r>
                      <a:endParaRPr lang="en-IN" dirty="0">
                        <a:latin typeface="Bookman Old Style" pitchFamily="18" charset="0"/>
                      </a:endParaRPr>
                    </a:p>
                  </a:txBody>
                  <a:tcPr/>
                </a:tc>
                <a:tc>
                  <a:txBody>
                    <a:bodyPr/>
                    <a:lstStyle/>
                    <a:p>
                      <a:r>
                        <a:rPr lang="en-IN" dirty="0" smtClean="0">
                          <a:latin typeface="Bookman Old Style" pitchFamily="18" charset="0"/>
                        </a:rPr>
                        <a:t>Red Soil</a:t>
                      </a:r>
                      <a:endParaRPr lang="en-IN" dirty="0">
                        <a:latin typeface="Bookman Old Style" pitchFamily="18" charset="0"/>
                      </a:endParaRPr>
                    </a:p>
                  </a:txBody>
                  <a:tcPr/>
                </a:tc>
                <a:tc>
                  <a:txBody>
                    <a:bodyPr/>
                    <a:lstStyle/>
                    <a:p>
                      <a:pPr algn="ctr"/>
                      <a:r>
                        <a:rPr lang="en-IN" dirty="0" smtClean="0">
                          <a:latin typeface="Bookman Old Style" pitchFamily="18" charset="0"/>
                        </a:rPr>
                        <a:t>28</a:t>
                      </a:r>
                      <a:endParaRPr lang="en-IN" dirty="0">
                        <a:latin typeface="Bookman Old Style" pitchFamily="18" charset="0"/>
                      </a:endParaRPr>
                    </a:p>
                  </a:txBody>
                  <a:tcPr/>
                </a:tc>
              </a:tr>
              <a:tr h="365760">
                <a:tc>
                  <a:txBody>
                    <a:bodyPr/>
                    <a:lstStyle/>
                    <a:p>
                      <a:pPr algn="ctr"/>
                      <a:r>
                        <a:rPr lang="en-IN" dirty="0" smtClean="0">
                          <a:latin typeface="Bookman Old Style" pitchFamily="18" charset="0"/>
                        </a:rPr>
                        <a:t>4.</a:t>
                      </a:r>
                      <a:endParaRPr lang="en-IN" dirty="0">
                        <a:latin typeface="Bookman Old Style" pitchFamily="18" charset="0"/>
                      </a:endParaRPr>
                    </a:p>
                  </a:txBody>
                  <a:tcPr/>
                </a:tc>
                <a:tc>
                  <a:txBody>
                    <a:bodyPr/>
                    <a:lstStyle/>
                    <a:p>
                      <a:r>
                        <a:rPr lang="en-IN" dirty="0" smtClean="0">
                          <a:latin typeface="Bookman Old Style" pitchFamily="18" charset="0"/>
                        </a:rPr>
                        <a:t>Laterite Soil</a:t>
                      </a:r>
                      <a:endParaRPr lang="en-IN" dirty="0">
                        <a:latin typeface="Bookman Old Style" pitchFamily="18" charset="0"/>
                      </a:endParaRPr>
                    </a:p>
                  </a:txBody>
                  <a:tcPr/>
                </a:tc>
                <a:tc>
                  <a:txBody>
                    <a:bodyPr/>
                    <a:lstStyle/>
                    <a:p>
                      <a:pPr algn="ctr"/>
                      <a:r>
                        <a:rPr lang="en-IN" dirty="0" smtClean="0">
                          <a:latin typeface="Bookman Old Style" pitchFamily="18" charset="0"/>
                        </a:rPr>
                        <a:t>2.62</a:t>
                      </a:r>
                      <a:endParaRPr lang="en-IN" dirty="0">
                        <a:latin typeface="Bookman Old Style" pitchFamily="18" charset="0"/>
                      </a:endParaRPr>
                    </a:p>
                  </a:txBody>
                  <a:tcPr/>
                </a:tc>
              </a:tr>
              <a:tr h="640080">
                <a:tc>
                  <a:txBody>
                    <a:bodyPr/>
                    <a:lstStyle/>
                    <a:p>
                      <a:pPr algn="ctr"/>
                      <a:r>
                        <a:rPr lang="en-IN" dirty="0" smtClean="0">
                          <a:latin typeface="Bookman Old Style" pitchFamily="18" charset="0"/>
                        </a:rPr>
                        <a:t>5.</a:t>
                      </a:r>
                      <a:endParaRPr lang="en-IN" dirty="0">
                        <a:latin typeface="Bookman Old Style" pitchFamily="18" charset="0"/>
                      </a:endParaRPr>
                    </a:p>
                  </a:txBody>
                  <a:tcPr/>
                </a:tc>
                <a:tc>
                  <a:txBody>
                    <a:bodyPr/>
                    <a:lstStyle/>
                    <a:p>
                      <a:r>
                        <a:rPr lang="en-IN" dirty="0" smtClean="0">
                          <a:latin typeface="Bookman Old Style" pitchFamily="18" charset="0"/>
                        </a:rPr>
                        <a:t>Forest</a:t>
                      </a:r>
                      <a:r>
                        <a:rPr lang="en-IN" baseline="0" dirty="0" smtClean="0">
                          <a:latin typeface="Bookman Old Style" pitchFamily="18" charset="0"/>
                        </a:rPr>
                        <a:t>  and Mountain Soil</a:t>
                      </a:r>
                      <a:endParaRPr lang="en-IN" dirty="0">
                        <a:latin typeface="Bookman Old Style" pitchFamily="18" charset="0"/>
                      </a:endParaRPr>
                    </a:p>
                  </a:txBody>
                  <a:tcPr/>
                </a:tc>
                <a:tc>
                  <a:txBody>
                    <a:bodyPr/>
                    <a:lstStyle/>
                    <a:p>
                      <a:pPr algn="ctr"/>
                      <a:r>
                        <a:rPr lang="en-IN" dirty="0" smtClean="0">
                          <a:latin typeface="Bookman Old Style" pitchFamily="18" charset="0"/>
                        </a:rPr>
                        <a:t>7.94</a:t>
                      </a:r>
                      <a:endParaRPr lang="en-IN" dirty="0">
                        <a:latin typeface="Bookman Old Style" pitchFamily="18" charset="0"/>
                      </a:endParaRPr>
                    </a:p>
                  </a:txBody>
                  <a:tcPr/>
                </a:tc>
              </a:tr>
              <a:tr h="365760">
                <a:tc>
                  <a:txBody>
                    <a:bodyPr/>
                    <a:lstStyle/>
                    <a:p>
                      <a:pPr algn="ctr"/>
                      <a:r>
                        <a:rPr lang="en-IN" dirty="0" smtClean="0">
                          <a:latin typeface="Bookman Old Style" pitchFamily="18" charset="0"/>
                        </a:rPr>
                        <a:t>6.</a:t>
                      </a:r>
                      <a:endParaRPr lang="en-IN" dirty="0">
                        <a:latin typeface="Bookman Old Style" pitchFamily="18" charset="0"/>
                      </a:endParaRPr>
                    </a:p>
                  </a:txBody>
                  <a:tcPr/>
                </a:tc>
                <a:tc>
                  <a:txBody>
                    <a:bodyPr/>
                    <a:lstStyle/>
                    <a:p>
                      <a:r>
                        <a:rPr lang="en-IN" dirty="0" smtClean="0">
                          <a:latin typeface="Bookman Old Style" pitchFamily="18" charset="0"/>
                        </a:rPr>
                        <a:t>Arid and Desert Soil</a:t>
                      </a:r>
                      <a:endParaRPr lang="en-IN" dirty="0">
                        <a:latin typeface="Bookman Old Style" pitchFamily="18" charset="0"/>
                      </a:endParaRPr>
                    </a:p>
                  </a:txBody>
                  <a:tcPr/>
                </a:tc>
                <a:tc>
                  <a:txBody>
                    <a:bodyPr/>
                    <a:lstStyle/>
                    <a:p>
                      <a:pPr algn="ctr"/>
                      <a:r>
                        <a:rPr lang="en-IN" dirty="0" smtClean="0">
                          <a:latin typeface="Bookman Old Style" pitchFamily="18" charset="0"/>
                        </a:rPr>
                        <a:t>6.13</a:t>
                      </a:r>
                      <a:endParaRPr lang="en-IN" dirty="0">
                        <a:latin typeface="Bookman Old Style" pitchFamily="18" charset="0"/>
                      </a:endParaRPr>
                    </a:p>
                  </a:txBody>
                  <a:tcPr/>
                </a:tc>
              </a:tr>
              <a:tr h="378415">
                <a:tc>
                  <a:txBody>
                    <a:bodyPr/>
                    <a:lstStyle/>
                    <a:p>
                      <a:pPr algn="ctr"/>
                      <a:r>
                        <a:rPr lang="en-IN" dirty="0" smtClean="0">
                          <a:latin typeface="Bookman Old Style" pitchFamily="18" charset="0"/>
                        </a:rPr>
                        <a:t>7.</a:t>
                      </a:r>
                      <a:endParaRPr lang="en-IN" dirty="0">
                        <a:latin typeface="Bookman Old Style" pitchFamily="18" charset="0"/>
                      </a:endParaRPr>
                    </a:p>
                  </a:txBody>
                  <a:tcPr/>
                </a:tc>
                <a:tc>
                  <a:txBody>
                    <a:bodyPr/>
                    <a:lstStyle/>
                    <a:p>
                      <a:r>
                        <a:rPr lang="en-IN" dirty="0" smtClean="0">
                          <a:latin typeface="Bookman Old Style" pitchFamily="18" charset="0"/>
                        </a:rPr>
                        <a:t>Saline and Alkaline Soil</a:t>
                      </a:r>
                      <a:endParaRPr lang="en-IN" dirty="0">
                        <a:latin typeface="Bookman Old Style" pitchFamily="18" charset="0"/>
                      </a:endParaRPr>
                    </a:p>
                  </a:txBody>
                  <a:tcPr/>
                </a:tc>
                <a:tc>
                  <a:txBody>
                    <a:bodyPr/>
                    <a:lstStyle/>
                    <a:p>
                      <a:pPr algn="ctr"/>
                      <a:r>
                        <a:rPr lang="en-IN" dirty="0" smtClean="0">
                          <a:latin typeface="Bookman Old Style" pitchFamily="18" charset="0"/>
                        </a:rPr>
                        <a:t>1.29</a:t>
                      </a:r>
                      <a:endParaRPr lang="en-IN" dirty="0">
                        <a:latin typeface="Bookman Old Style" pitchFamily="18" charset="0"/>
                      </a:endParaRPr>
                    </a:p>
                  </a:txBody>
                  <a:tcPr/>
                </a:tc>
              </a:tr>
              <a:tr h="378415">
                <a:tc>
                  <a:txBody>
                    <a:bodyPr/>
                    <a:lstStyle/>
                    <a:p>
                      <a:pPr algn="ctr"/>
                      <a:r>
                        <a:rPr lang="en-IN" dirty="0" smtClean="0">
                          <a:latin typeface="Bookman Old Style" pitchFamily="18" charset="0"/>
                        </a:rPr>
                        <a:t>8.</a:t>
                      </a:r>
                      <a:endParaRPr lang="en-IN" dirty="0">
                        <a:latin typeface="Bookman Old Style" pitchFamily="18" charset="0"/>
                      </a:endParaRPr>
                    </a:p>
                  </a:txBody>
                  <a:tcPr/>
                </a:tc>
                <a:tc>
                  <a:txBody>
                    <a:bodyPr/>
                    <a:lstStyle/>
                    <a:p>
                      <a:r>
                        <a:rPr lang="en-IN" dirty="0" smtClean="0">
                          <a:latin typeface="Bookman Old Style" pitchFamily="18" charset="0"/>
                        </a:rPr>
                        <a:t>Peaty and Marshy Soil</a:t>
                      </a:r>
                      <a:endParaRPr lang="en-IN" dirty="0">
                        <a:latin typeface="Bookman Old Style" pitchFamily="18" charset="0"/>
                      </a:endParaRPr>
                    </a:p>
                  </a:txBody>
                  <a:tcPr/>
                </a:tc>
                <a:tc>
                  <a:txBody>
                    <a:bodyPr/>
                    <a:lstStyle/>
                    <a:p>
                      <a:pPr algn="ctr"/>
                      <a:r>
                        <a:rPr lang="en-IN" dirty="0" smtClean="0">
                          <a:latin typeface="Bookman Old Style" pitchFamily="18" charset="0"/>
                        </a:rPr>
                        <a:t>2.17</a:t>
                      </a:r>
                      <a:endParaRPr lang="en-IN" dirty="0">
                        <a:latin typeface="Bookman Old Style" pitchFamily="18" charset="0"/>
                      </a:endParaRPr>
                    </a:p>
                  </a:txBody>
                  <a:tcPr/>
                </a:tc>
              </a:tr>
            </a:tbl>
          </a:graphicData>
        </a:graphic>
      </p:graphicFrame>
    </p:spTree>
    <p:extLst>
      <p:ext uri="{BB962C8B-B14F-4D97-AF65-F5344CB8AC3E}">
        <p14:creationId xmlns:p14="http://schemas.microsoft.com/office/powerpoint/2010/main" val="37936890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Users\DIET 5\Desktop\pie.PNG"/>
          <p:cNvPicPr>
            <a:picLocks noChangeAspect="1" noChangeArrowheads="1"/>
          </p:cNvPicPr>
          <p:nvPr/>
        </p:nvPicPr>
        <p:blipFill>
          <a:blip r:embed="rId2"/>
          <a:srcRect/>
          <a:stretch>
            <a:fillRect/>
          </a:stretch>
        </p:blipFill>
        <p:spPr bwMode="auto">
          <a:xfrm>
            <a:off x="323528" y="884531"/>
            <a:ext cx="8429683" cy="3071834"/>
          </a:xfrm>
          <a:prstGeom prst="rect">
            <a:avLst/>
          </a:prstGeom>
          <a:noFill/>
        </p:spPr>
      </p:pic>
      <p:sp>
        <p:nvSpPr>
          <p:cNvPr id="3" name="Rectangle 2"/>
          <p:cNvSpPr/>
          <p:nvPr/>
        </p:nvSpPr>
        <p:spPr>
          <a:xfrm>
            <a:off x="896049" y="3956365"/>
            <a:ext cx="7344816" cy="2246769"/>
          </a:xfrm>
          <a:prstGeom prst="rect">
            <a:avLst/>
          </a:prstGeom>
        </p:spPr>
        <p:txBody>
          <a:bodyPr wrap="square">
            <a:spAutoFit/>
          </a:bodyPr>
          <a:lstStyle/>
          <a:p>
            <a:r>
              <a:rPr lang="en-US" sz="2800" dirty="0" smtClean="0">
                <a:latin typeface="Times New Roman" pitchFamily="18" charset="0"/>
                <a:cs typeface="Times New Roman" pitchFamily="18" charset="0"/>
              </a:rPr>
              <a:t>Plantation </a:t>
            </a:r>
            <a:r>
              <a:rPr lang="en-US" sz="2800" dirty="0">
                <a:latin typeface="Times New Roman" pitchFamily="18" charset="0"/>
                <a:cs typeface="Times New Roman" pitchFamily="18" charset="0"/>
              </a:rPr>
              <a:t>Crops are grown in ______% of area?</a:t>
            </a:r>
            <a:br>
              <a:rPr lang="en-US" sz="2800" dirty="0">
                <a:latin typeface="Times New Roman" pitchFamily="18" charset="0"/>
                <a:cs typeface="Times New Roman" pitchFamily="18" charset="0"/>
              </a:rPr>
            </a:b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a:t>
            </a:r>
            <a:r>
              <a:rPr lang="en-US" sz="2800" dirty="0">
                <a:latin typeface="Times New Roman" pitchFamily="18" charset="0"/>
                <a:cs typeface="Times New Roman" pitchFamily="18" charset="0"/>
              </a:rPr>
              <a:t>a) 2.62% </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b) 2.17% </a:t>
            </a:r>
            <a:br>
              <a:rPr lang="en-US" sz="2800" dirty="0">
                <a:latin typeface="Times New Roman" pitchFamily="18" charset="0"/>
                <a:cs typeface="Times New Roman" pitchFamily="18" charset="0"/>
              </a:rPr>
            </a:br>
            <a:r>
              <a:rPr lang="en-US" sz="2800" dirty="0">
                <a:solidFill>
                  <a:srgbClr val="FF0000"/>
                </a:solidFill>
                <a:latin typeface="Times New Roman" pitchFamily="18" charset="0"/>
                <a:cs typeface="Times New Roman" pitchFamily="18" charset="0"/>
              </a:rPr>
              <a:t>(c) 7.94</a:t>
            </a:r>
            <a:r>
              <a:rPr lang="en-US" sz="2800" dirty="0" smtClean="0">
                <a:solidFill>
                  <a:srgbClr val="FF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a:t>
            </a:r>
            <a:r>
              <a:rPr lang="en-US" sz="2800" dirty="0">
                <a:latin typeface="Times New Roman" pitchFamily="18" charset="0"/>
                <a:cs typeface="Times New Roman" pitchFamily="18" charset="0"/>
              </a:rPr>
              <a:t>d) 22.16%</a:t>
            </a:r>
            <a:r>
              <a:rPr lang="en-IN" sz="2800" dirty="0"/>
              <a:t/>
            </a:r>
            <a:br>
              <a:rPr lang="en-IN" sz="2800" dirty="0"/>
            </a:br>
            <a:endParaRPr lang="en-IN" sz="2800" dirty="0"/>
          </a:p>
        </p:txBody>
      </p:sp>
      <p:sp>
        <p:nvSpPr>
          <p:cNvPr id="4" name="Rectangle 3"/>
          <p:cNvSpPr/>
          <p:nvPr/>
        </p:nvSpPr>
        <p:spPr>
          <a:xfrm>
            <a:off x="197978" y="238200"/>
            <a:ext cx="8118438" cy="461665"/>
          </a:xfrm>
          <a:prstGeom prst="rect">
            <a:avLst/>
          </a:prstGeom>
        </p:spPr>
        <p:txBody>
          <a:bodyPr wrap="square">
            <a:spAutoFit/>
          </a:bodyPr>
          <a:lstStyle/>
          <a:p>
            <a:r>
              <a:rPr lang="en-US" sz="2400" b="1" dirty="0">
                <a:latin typeface="Bookman Old Style" pitchFamily="18" charset="0"/>
              </a:rPr>
              <a:t>Observe the Pie diagram &amp; answer the question.</a:t>
            </a:r>
            <a:endParaRPr lang="en-IN" sz="2400" b="1" dirty="0"/>
          </a:p>
        </p:txBody>
      </p:sp>
    </p:spTree>
    <p:extLst>
      <p:ext uri="{BB962C8B-B14F-4D97-AF65-F5344CB8AC3E}">
        <p14:creationId xmlns:p14="http://schemas.microsoft.com/office/powerpoint/2010/main" val="3691859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Users\DIET 5\Desktop\pie.PNG"/>
          <p:cNvPicPr>
            <a:picLocks noChangeAspect="1" noChangeArrowheads="1"/>
          </p:cNvPicPr>
          <p:nvPr/>
        </p:nvPicPr>
        <p:blipFill>
          <a:blip r:embed="rId2"/>
          <a:srcRect/>
          <a:stretch>
            <a:fillRect/>
          </a:stretch>
        </p:blipFill>
        <p:spPr bwMode="auto">
          <a:xfrm>
            <a:off x="928662" y="1052736"/>
            <a:ext cx="7286676" cy="2571768"/>
          </a:xfrm>
          <a:prstGeom prst="rect">
            <a:avLst/>
          </a:prstGeom>
          <a:noFill/>
        </p:spPr>
      </p:pic>
      <p:sp>
        <p:nvSpPr>
          <p:cNvPr id="3" name="Rectangle 2"/>
          <p:cNvSpPr/>
          <p:nvPr/>
        </p:nvSpPr>
        <p:spPr>
          <a:xfrm>
            <a:off x="395537" y="3624504"/>
            <a:ext cx="8352928" cy="2677656"/>
          </a:xfrm>
          <a:prstGeom prst="rect">
            <a:avLst/>
          </a:prstGeom>
        </p:spPr>
        <p:txBody>
          <a:bodyPr wrap="square">
            <a:spAutoFit/>
          </a:bodyPr>
          <a:lstStyle/>
          <a:p>
            <a:r>
              <a:rPr lang="en-US" sz="2400" dirty="0" smtClean="0">
                <a:latin typeface="Bookman Old Style" pitchFamily="18" charset="0"/>
              </a:rPr>
              <a:t>Arrange </a:t>
            </a:r>
            <a:r>
              <a:rPr lang="en-US" sz="2400" dirty="0">
                <a:latin typeface="Bookman Old Style" pitchFamily="18" charset="0"/>
              </a:rPr>
              <a:t>the distribution of soils in</a:t>
            </a:r>
            <a:r>
              <a:rPr lang="en-US" sz="2400" b="1" dirty="0">
                <a:latin typeface="Bookman Old Style" pitchFamily="18" charset="0"/>
              </a:rPr>
              <a:t> </a:t>
            </a:r>
            <a:r>
              <a:rPr lang="en-US" sz="2400" b="1" dirty="0" smtClean="0">
                <a:latin typeface="Bookman Old Style" pitchFamily="18" charset="0"/>
              </a:rPr>
              <a:t>descending </a:t>
            </a:r>
            <a:r>
              <a:rPr lang="en-US" sz="2400" b="1" dirty="0">
                <a:latin typeface="Bookman Old Style" pitchFamily="18" charset="0"/>
              </a:rPr>
              <a:t>order</a:t>
            </a:r>
            <a:r>
              <a:rPr lang="en-US" sz="2400" dirty="0">
                <a:latin typeface="Bookman Old Style" pitchFamily="18" charset="0"/>
              </a:rPr>
              <a:t>?</a:t>
            </a:r>
            <a:r>
              <a:rPr lang="en-IN" sz="2400" dirty="0">
                <a:latin typeface="Bookman Old Style" pitchFamily="18" charset="0"/>
              </a:rPr>
              <a:t/>
            </a:r>
            <a:br>
              <a:rPr lang="en-IN" sz="2400" dirty="0">
                <a:latin typeface="Bookman Old Style" pitchFamily="18" charset="0"/>
              </a:rPr>
            </a:br>
            <a:endParaRPr lang="en-IN" sz="2400" dirty="0" smtClean="0">
              <a:latin typeface="Bookman Old Style" pitchFamily="18" charset="0"/>
            </a:endParaRPr>
          </a:p>
          <a:p>
            <a:r>
              <a:rPr lang="en-IN" sz="2400" dirty="0" smtClean="0">
                <a:latin typeface="Bookman Old Style" pitchFamily="18" charset="0"/>
              </a:rPr>
              <a:t>(</a:t>
            </a:r>
            <a:r>
              <a:rPr lang="en-IN" sz="2400" dirty="0">
                <a:latin typeface="Bookman Old Style" pitchFamily="18" charset="0"/>
              </a:rPr>
              <a:t>a) </a:t>
            </a:r>
            <a:r>
              <a:rPr lang="en-US" sz="2400" dirty="0">
                <a:latin typeface="Bookman Old Style" pitchFamily="18" charset="0"/>
              </a:rPr>
              <a:t>Black soil, Red soil &amp; Laterite soil</a:t>
            </a:r>
            <a:r>
              <a:rPr lang="en-IN" sz="2400" dirty="0">
                <a:latin typeface="Bookman Old Style" pitchFamily="18" charset="0"/>
              </a:rPr>
              <a:t/>
            </a:r>
            <a:br>
              <a:rPr lang="en-IN" sz="2400" dirty="0">
                <a:latin typeface="Bookman Old Style" pitchFamily="18" charset="0"/>
              </a:rPr>
            </a:br>
            <a:r>
              <a:rPr lang="en-IN" sz="2400" dirty="0">
                <a:latin typeface="Bookman Old Style" pitchFamily="18" charset="0"/>
              </a:rPr>
              <a:t>(</a:t>
            </a:r>
            <a:r>
              <a:rPr lang="en-IN" sz="2400" dirty="0">
                <a:solidFill>
                  <a:srgbClr val="FF0000"/>
                </a:solidFill>
                <a:latin typeface="Bookman Old Style" pitchFamily="18" charset="0"/>
              </a:rPr>
              <a:t>b) </a:t>
            </a:r>
            <a:r>
              <a:rPr lang="en-US" sz="2400" dirty="0">
                <a:solidFill>
                  <a:srgbClr val="FF0000"/>
                </a:solidFill>
                <a:latin typeface="Bookman Old Style" pitchFamily="18" charset="0"/>
              </a:rPr>
              <a:t>Black soil, Red soil &amp; Alluvial soil</a:t>
            </a:r>
            <a:r>
              <a:rPr lang="en-IN" sz="2400" dirty="0">
                <a:latin typeface="Bookman Old Style" pitchFamily="18" charset="0"/>
              </a:rPr>
              <a:t/>
            </a:r>
            <a:br>
              <a:rPr lang="en-IN" sz="2400" dirty="0">
                <a:latin typeface="Bookman Old Style" pitchFamily="18" charset="0"/>
              </a:rPr>
            </a:br>
            <a:r>
              <a:rPr lang="en-IN" sz="2400" dirty="0">
                <a:latin typeface="Bookman Old Style" pitchFamily="18" charset="0"/>
              </a:rPr>
              <a:t>(c) </a:t>
            </a:r>
            <a:r>
              <a:rPr lang="en-US" sz="2400" dirty="0">
                <a:latin typeface="Bookman Old Style" pitchFamily="18" charset="0"/>
              </a:rPr>
              <a:t>Arid &amp; Desert soil, Alluvial soil &amp; Black soil</a:t>
            </a:r>
            <a:r>
              <a:rPr lang="en-IN" sz="2400" dirty="0">
                <a:latin typeface="Bookman Old Style" pitchFamily="18" charset="0"/>
              </a:rPr>
              <a:t/>
            </a:r>
            <a:br>
              <a:rPr lang="en-IN" sz="2400" dirty="0">
                <a:latin typeface="Bookman Old Style" pitchFamily="18" charset="0"/>
              </a:rPr>
            </a:br>
            <a:r>
              <a:rPr lang="en-US" sz="2400" dirty="0">
                <a:latin typeface="Bookman Old Style" pitchFamily="18" charset="0"/>
              </a:rPr>
              <a:t>(d) Alluvial soil, Black soil &amp; Red soil</a:t>
            </a:r>
            <a:r>
              <a:rPr lang="en-IN" sz="2400" dirty="0"/>
              <a:t/>
            </a:r>
            <a:br>
              <a:rPr lang="en-IN" sz="2400" dirty="0"/>
            </a:br>
            <a:endParaRPr lang="en-IN" sz="2400" dirty="0"/>
          </a:p>
        </p:txBody>
      </p:sp>
      <p:sp>
        <p:nvSpPr>
          <p:cNvPr id="4" name="Rectangle 3"/>
          <p:cNvSpPr/>
          <p:nvPr/>
        </p:nvSpPr>
        <p:spPr>
          <a:xfrm>
            <a:off x="179512" y="260648"/>
            <a:ext cx="8208912" cy="461665"/>
          </a:xfrm>
          <a:prstGeom prst="rect">
            <a:avLst/>
          </a:prstGeom>
        </p:spPr>
        <p:txBody>
          <a:bodyPr wrap="square">
            <a:spAutoFit/>
          </a:bodyPr>
          <a:lstStyle/>
          <a:p>
            <a:r>
              <a:rPr lang="en-US" sz="2400" b="1" dirty="0">
                <a:latin typeface="Bookman Old Style" pitchFamily="18" charset="0"/>
              </a:rPr>
              <a:t>Observe the Pie diagram &amp; answer the question.</a:t>
            </a:r>
            <a:endParaRPr lang="en-IN" sz="2400" b="1" dirty="0"/>
          </a:p>
        </p:txBody>
      </p:sp>
    </p:spTree>
    <p:extLst>
      <p:ext uri="{BB962C8B-B14F-4D97-AF65-F5344CB8AC3E}">
        <p14:creationId xmlns:p14="http://schemas.microsoft.com/office/powerpoint/2010/main" val="3804220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548680"/>
            <a:ext cx="8208912" cy="3108543"/>
          </a:xfrm>
          <a:prstGeom prst="rect">
            <a:avLst/>
          </a:prstGeom>
        </p:spPr>
        <p:txBody>
          <a:bodyPr wrap="square">
            <a:spAutoFit/>
          </a:bodyPr>
          <a:lstStyle/>
          <a:p>
            <a:r>
              <a:rPr lang="en-US" sz="2800" dirty="0">
                <a:latin typeface="Times New Roman" pitchFamily="18" charset="0"/>
                <a:cs typeface="Times New Roman" pitchFamily="18" charset="0"/>
              </a:rPr>
              <a:t>Which of the following soils is </a:t>
            </a:r>
            <a:r>
              <a:rPr lang="en-US" sz="2800" b="1" u="sng" dirty="0">
                <a:latin typeface="Times New Roman" pitchFamily="18" charset="0"/>
                <a:cs typeface="Times New Roman" pitchFamily="18" charset="0"/>
              </a:rPr>
              <a:t>NOT</a:t>
            </a:r>
            <a:r>
              <a:rPr lang="en-US" sz="2800" dirty="0">
                <a:latin typeface="Times New Roman" pitchFamily="18" charset="0"/>
                <a:cs typeface="Times New Roman" pitchFamily="18" charset="0"/>
              </a:rPr>
              <a:t> suitable for growth of rice?</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(a) Red soils</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(b) Alluvial soil</a:t>
            </a:r>
            <a:br>
              <a:rPr lang="en-US" sz="2800" dirty="0">
                <a:latin typeface="Times New Roman" pitchFamily="18" charset="0"/>
                <a:cs typeface="Times New Roman" pitchFamily="18" charset="0"/>
              </a:rPr>
            </a:br>
            <a:r>
              <a:rPr lang="en-US" sz="2800" dirty="0">
                <a:solidFill>
                  <a:srgbClr val="FF0000"/>
                </a:solidFill>
                <a:latin typeface="Times New Roman" pitchFamily="18" charset="0"/>
                <a:cs typeface="Times New Roman" pitchFamily="18" charset="0"/>
              </a:rPr>
              <a:t>(c) Laterite soil</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(d) Peaty &amp; Marshy soil.</a:t>
            </a:r>
            <a:endParaRPr lang="en-IN" sz="2800" dirty="0"/>
          </a:p>
        </p:txBody>
      </p:sp>
    </p:spTree>
    <p:extLst>
      <p:ext uri="{BB962C8B-B14F-4D97-AF65-F5344CB8AC3E}">
        <p14:creationId xmlns:p14="http://schemas.microsoft.com/office/powerpoint/2010/main" val="1401235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692696"/>
            <a:ext cx="7992888" cy="4401205"/>
          </a:xfrm>
          <a:prstGeom prst="rect">
            <a:avLst/>
          </a:prstGeom>
        </p:spPr>
        <p:txBody>
          <a:bodyPr wrap="square">
            <a:spAutoFit/>
          </a:bodyPr>
          <a:lstStyle/>
          <a:p>
            <a:r>
              <a:rPr lang="en-US" sz="2800" b="1" dirty="0">
                <a:latin typeface="Times New Roman" pitchFamily="18" charset="0"/>
                <a:cs typeface="Times New Roman" pitchFamily="18" charset="0"/>
              </a:rPr>
              <a:t>Identify the </a:t>
            </a:r>
            <a:r>
              <a:rPr lang="en-US" sz="2800" b="1">
                <a:latin typeface="Times New Roman" pitchFamily="18" charset="0"/>
                <a:cs typeface="Times New Roman" pitchFamily="18" charset="0"/>
              </a:rPr>
              <a:t>crop </a:t>
            </a:r>
            <a:r>
              <a:rPr lang="en-US" sz="2800" b="1" smtClean="0">
                <a:latin typeface="Times New Roman" pitchFamily="18" charset="0"/>
                <a:cs typeface="Times New Roman" pitchFamily="18" charset="0"/>
              </a:rPr>
              <a:t>from </a:t>
            </a:r>
            <a:r>
              <a:rPr lang="en-US" sz="2800" b="1" dirty="0">
                <a:latin typeface="Times New Roman" pitchFamily="18" charset="0"/>
                <a:cs typeface="Times New Roman" pitchFamily="18" charset="0"/>
              </a:rPr>
              <a:t>the given characteristics.</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	“It is rich in iron and magnesium. It is deficit in nitrogen and humans. Sugarcane and pulses are grown.”</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(A) Black soil</a:t>
            </a:r>
            <a:br>
              <a:rPr lang="en-US" sz="2800" dirty="0">
                <a:latin typeface="Times New Roman" pitchFamily="18" charset="0"/>
                <a:cs typeface="Times New Roman" pitchFamily="18" charset="0"/>
              </a:rPr>
            </a:br>
            <a:r>
              <a:rPr lang="en-US" sz="2800" dirty="0">
                <a:solidFill>
                  <a:srgbClr val="FF0000"/>
                </a:solidFill>
                <a:latin typeface="Times New Roman" pitchFamily="18" charset="0"/>
                <a:cs typeface="Times New Roman" pitchFamily="18" charset="0"/>
              </a:rPr>
              <a:t>(b) Red soil</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(c) Alluvial soil</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(d) Mountainous soil</a:t>
            </a:r>
            <a:endParaRPr lang="en-IN" sz="2800" dirty="0"/>
          </a:p>
        </p:txBody>
      </p:sp>
    </p:spTree>
    <p:extLst>
      <p:ext uri="{BB962C8B-B14F-4D97-AF65-F5344CB8AC3E}">
        <p14:creationId xmlns:p14="http://schemas.microsoft.com/office/powerpoint/2010/main" val="8584045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836712"/>
            <a:ext cx="8064896" cy="4524315"/>
          </a:xfrm>
          <a:prstGeom prst="rect">
            <a:avLst/>
          </a:prstGeom>
        </p:spPr>
        <p:txBody>
          <a:bodyPr wrap="square">
            <a:spAutoFit/>
          </a:bodyPr>
          <a:lstStyle/>
          <a:p>
            <a:r>
              <a:rPr lang="en-US" sz="3200" dirty="0">
                <a:latin typeface="Times New Roman" pitchFamily="18" charset="0"/>
                <a:cs typeface="Times New Roman" pitchFamily="18" charset="0"/>
              </a:rPr>
              <a:t>It is sticky when wet. It has high degree of moisture retentively. It contains calcium and magnesium</a:t>
            </a:r>
            <a:br>
              <a:rPr lang="en-US" sz="3200" dirty="0">
                <a:latin typeface="Times New Roman" pitchFamily="18" charset="0"/>
                <a:cs typeface="Times New Roman" pitchFamily="18" charset="0"/>
              </a:rPr>
            </a:b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r>
              <a:rPr lang="en-US" sz="3200" dirty="0">
                <a:latin typeface="Times New Roman" pitchFamily="18" charset="0"/>
                <a:cs typeface="Times New Roman" pitchFamily="18" charset="0"/>
              </a:rPr>
              <a:t>(a) Alluvial</a:t>
            </a:r>
            <a:br>
              <a:rPr lang="en-US" sz="3200" dirty="0">
                <a:latin typeface="Times New Roman" pitchFamily="18" charset="0"/>
                <a:cs typeface="Times New Roman" pitchFamily="18" charset="0"/>
              </a:rPr>
            </a:br>
            <a:r>
              <a:rPr lang="en-US" sz="3200" dirty="0">
                <a:latin typeface="Times New Roman" pitchFamily="18" charset="0"/>
                <a:cs typeface="Times New Roman" pitchFamily="18" charset="0"/>
              </a:rPr>
              <a:t>(b) Red  soil</a:t>
            </a:r>
            <a:br>
              <a:rPr lang="en-US" sz="3200" dirty="0">
                <a:latin typeface="Times New Roman" pitchFamily="18" charset="0"/>
                <a:cs typeface="Times New Roman" pitchFamily="18" charset="0"/>
              </a:rPr>
            </a:br>
            <a:r>
              <a:rPr lang="en-US" sz="3200" dirty="0">
                <a:solidFill>
                  <a:srgbClr val="FF0000"/>
                </a:solidFill>
                <a:latin typeface="Times New Roman" pitchFamily="18" charset="0"/>
                <a:cs typeface="Times New Roman" pitchFamily="18" charset="0"/>
              </a:rPr>
              <a:t>(c) Black soil</a:t>
            </a: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r>
              <a:rPr lang="en-US" sz="3200" dirty="0">
                <a:latin typeface="Times New Roman" pitchFamily="18" charset="0"/>
                <a:cs typeface="Times New Roman" pitchFamily="18" charset="0"/>
              </a:rPr>
              <a:t>(d) Mountainous soil</a:t>
            </a:r>
            <a:endParaRPr lang="en-IN" sz="3200" dirty="0"/>
          </a:p>
        </p:txBody>
      </p:sp>
    </p:spTree>
    <p:extLst>
      <p:ext uri="{BB962C8B-B14F-4D97-AF65-F5344CB8AC3E}">
        <p14:creationId xmlns:p14="http://schemas.microsoft.com/office/powerpoint/2010/main" val="23490507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212735"/>
            <a:ext cx="8496944" cy="6370975"/>
          </a:xfrm>
          <a:prstGeom prst="rect">
            <a:avLst/>
          </a:prstGeom>
        </p:spPr>
        <p:txBody>
          <a:bodyPr wrap="square">
            <a:spAutoFit/>
          </a:bodyPr>
          <a:lstStyle/>
          <a:p>
            <a:r>
              <a:rPr lang="en-IN" sz="2400" b="1" dirty="0" smtClean="0">
                <a:latin typeface="Times New Roman" pitchFamily="18" charset="0"/>
                <a:cs typeface="Times New Roman" pitchFamily="18" charset="0"/>
              </a:rPr>
              <a:t>Read </a:t>
            </a:r>
            <a:r>
              <a:rPr lang="en-IN" sz="2400" b="1" dirty="0">
                <a:latin typeface="Times New Roman" pitchFamily="18" charset="0"/>
                <a:cs typeface="Times New Roman" pitchFamily="18" charset="0"/>
              </a:rPr>
              <a:t>the Passage and answer the question.</a:t>
            </a:r>
            <a:br>
              <a:rPr lang="en-IN" sz="2400" b="1" dirty="0">
                <a:latin typeface="Times New Roman" pitchFamily="18" charset="0"/>
                <a:cs typeface="Times New Roman" pitchFamily="18" charset="0"/>
              </a:rPr>
            </a:br>
            <a:r>
              <a:rPr lang="en-IN" sz="2400" dirty="0">
                <a:latin typeface="Times New Roman" pitchFamily="18" charset="0"/>
                <a:cs typeface="Times New Roman" pitchFamily="18" charset="0"/>
              </a:rPr>
              <a:t/>
            </a:r>
            <a:br>
              <a:rPr lang="en-IN" sz="2400" dirty="0">
                <a:latin typeface="Times New Roman" pitchFamily="18" charset="0"/>
                <a:cs typeface="Times New Roman" pitchFamily="18" charset="0"/>
              </a:rPr>
            </a:br>
            <a:r>
              <a:rPr lang="en-IN" sz="2400" dirty="0">
                <a:latin typeface="Times New Roman" pitchFamily="18" charset="0"/>
                <a:cs typeface="Times New Roman" pitchFamily="18" charset="0"/>
              </a:rPr>
              <a:t>	Soil is the uppermost layer of the land surface, usually composed of minerals, organic matter, living organisms, air and water. Grains in the soil are of three categories namely, clay, silt, and sand. Soils are generally formed by the weathering of rocks under different conditions. Some soils are formed by the deposition of agents of denudation. Soils can vary greatly from one region to the other.</a:t>
            </a:r>
            <a:br>
              <a:rPr lang="en-IN" sz="2400" dirty="0">
                <a:latin typeface="Times New Roman" pitchFamily="18" charset="0"/>
                <a:cs typeface="Times New Roman" pitchFamily="18" charset="0"/>
              </a:rPr>
            </a:br>
            <a:r>
              <a:rPr lang="en-IN" sz="2400" b="1" dirty="0">
                <a:latin typeface="Times New Roman" pitchFamily="18" charset="0"/>
                <a:cs typeface="Times New Roman" pitchFamily="18" charset="0"/>
              </a:rPr>
              <a:t>Why do soils vary from one region to another?</a:t>
            </a:r>
            <a:br>
              <a:rPr lang="en-IN" sz="2400" b="1" dirty="0">
                <a:latin typeface="Times New Roman" pitchFamily="18" charset="0"/>
                <a:cs typeface="Times New Roman" pitchFamily="18" charset="0"/>
              </a:rPr>
            </a:br>
            <a:r>
              <a:rPr lang="en-IN" sz="2400" dirty="0">
                <a:latin typeface="Times New Roman" pitchFamily="18" charset="0"/>
                <a:cs typeface="Times New Roman" pitchFamily="18" charset="0"/>
              </a:rPr>
              <a:t/>
            </a:r>
            <a:br>
              <a:rPr lang="en-IN" sz="2400" dirty="0">
                <a:latin typeface="Times New Roman" pitchFamily="18" charset="0"/>
                <a:cs typeface="Times New Roman" pitchFamily="18" charset="0"/>
              </a:rPr>
            </a:br>
            <a:r>
              <a:rPr lang="en-IN" sz="2400" dirty="0">
                <a:latin typeface="Times New Roman" pitchFamily="18" charset="0"/>
                <a:cs typeface="Times New Roman" pitchFamily="18" charset="0"/>
              </a:rPr>
              <a:t>(a) Soils are formed by rivers.</a:t>
            </a:r>
            <a:br>
              <a:rPr lang="en-IN" sz="2400" dirty="0">
                <a:latin typeface="Times New Roman" pitchFamily="18" charset="0"/>
                <a:cs typeface="Times New Roman" pitchFamily="18" charset="0"/>
              </a:rPr>
            </a:br>
            <a:r>
              <a:rPr lang="en-IN" sz="2400" dirty="0">
                <a:latin typeface="Times New Roman" pitchFamily="18" charset="0"/>
                <a:cs typeface="Times New Roman" pitchFamily="18" charset="0"/>
              </a:rPr>
              <a:t>(b) Soils are formed by  winds.</a:t>
            </a:r>
            <a:br>
              <a:rPr lang="en-IN" sz="2400" dirty="0">
                <a:latin typeface="Times New Roman" pitchFamily="18" charset="0"/>
                <a:cs typeface="Times New Roman" pitchFamily="18" charset="0"/>
              </a:rPr>
            </a:br>
            <a:r>
              <a:rPr lang="en-IN" sz="2400" dirty="0">
                <a:solidFill>
                  <a:srgbClr val="FF0000"/>
                </a:solidFill>
                <a:latin typeface="Times New Roman" pitchFamily="18" charset="0"/>
                <a:cs typeface="Times New Roman" pitchFamily="18" charset="0"/>
              </a:rPr>
              <a:t>(c) Soils are formed by  various rocks, minerals and Plant matters and also based on the temperature and rainfall of a place.</a:t>
            </a:r>
            <a:r>
              <a:rPr lang="en-IN" sz="2400" dirty="0">
                <a:latin typeface="Times New Roman" pitchFamily="18" charset="0"/>
                <a:cs typeface="Times New Roman" pitchFamily="18" charset="0"/>
              </a:rPr>
              <a:t/>
            </a:r>
            <a:br>
              <a:rPr lang="en-IN" sz="2400" dirty="0">
                <a:latin typeface="Times New Roman" pitchFamily="18" charset="0"/>
                <a:cs typeface="Times New Roman" pitchFamily="18" charset="0"/>
              </a:rPr>
            </a:br>
            <a:r>
              <a:rPr lang="en-IN" sz="2400" dirty="0">
                <a:latin typeface="Times New Roman" pitchFamily="18" charset="0"/>
                <a:cs typeface="Times New Roman" pitchFamily="18" charset="0"/>
              </a:rPr>
              <a:t>(d) Soils are formed by various denudation processes .</a:t>
            </a:r>
            <a:br>
              <a:rPr lang="en-IN" sz="2400" dirty="0">
                <a:latin typeface="Times New Roman" pitchFamily="18" charset="0"/>
                <a:cs typeface="Times New Roman" pitchFamily="18" charset="0"/>
              </a:rPr>
            </a:br>
            <a:endParaRPr lang="en-IN" sz="2400" dirty="0"/>
          </a:p>
        </p:txBody>
      </p:sp>
    </p:spTree>
    <p:extLst>
      <p:ext uri="{BB962C8B-B14F-4D97-AF65-F5344CB8AC3E}">
        <p14:creationId xmlns:p14="http://schemas.microsoft.com/office/powerpoint/2010/main" val="1057189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smtClean="0">
                <a:latin typeface="Bookman Old Style" pitchFamily="18" charset="0"/>
              </a:rPr>
              <a:t>3 C’s</a:t>
            </a:r>
            <a:endParaRPr lang="en-IN" dirty="0">
              <a:latin typeface="Bookman Old Style" pitchFamily="18" charset="0"/>
            </a:endParaRPr>
          </a:p>
        </p:txBody>
      </p:sp>
      <p:sp>
        <p:nvSpPr>
          <p:cNvPr id="3" name="Content Placeholder 2"/>
          <p:cNvSpPr>
            <a:spLocks noGrp="1"/>
          </p:cNvSpPr>
          <p:nvPr>
            <p:ph idx="1"/>
          </p:nvPr>
        </p:nvSpPr>
        <p:spPr/>
        <p:txBody>
          <a:bodyPr/>
          <a:lstStyle/>
          <a:p>
            <a:pPr marL="109728" indent="0">
              <a:buNone/>
            </a:pPr>
            <a:endParaRPr lang="en-IN" dirty="0" smtClean="0">
              <a:latin typeface="Bookman Old Style" pitchFamily="18" charset="0"/>
            </a:endParaRPr>
          </a:p>
          <a:p>
            <a:pPr marL="109728" indent="0">
              <a:buNone/>
            </a:pPr>
            <a:r>
              <a:rPr lang="en-IN" dirty="0" smtClean="0">
                <a:latin typeface="Bookman Old Style" pitchFamily="18" charset="0"/>
              </a:rPr>
              <a:t>C – Content Based Teaching</a:t>
            </a:r>
          </a:p>
          <a:p>
            <a:pPr marL="109728" indent="0">
              <a:buNone/>
            </a:pPr>
            <a:r>
              <a:rPr lang="en-IN" dirty="0">
                <a:latin typeface="Bookman Old Style" pitchFamily="18" charset="0"/>
              </a:rPr>
              <a:t>	</a:t>
            </a:r>
            <a:r>
              <a:rPr lang="en-IN" dirty="0" smtClean="0">
                <a:solidFill>
                  <a:srgbClr val="FF0000"/>
                </a:solidFill>
                <a:latin typeface="Bookman Old Style" pitchFamily="18" charset="0"/>
              </a:rPr>
              <a:t>Curriculum &amp; Syllabus</a:t>
            </a:r>
          </a:p>
          <a:p>
            <a:pPr marL="109728" indent="0">
              <a:buNone/>
            </a:pPr>
            <a:r>
              <a:rPr lang="en-IN" dirty="0" smtClean="0">
                <a:latin typeface="Bookman Old Style" pitchFamily="18" charset="0"/>
              </a:rPr>
              <a:t>C – Concept </a:t>
            </a:r>
            <a:r>
              <a:rPr lang="en-IN" smtClean="0">
                <a:latin typeface="Bookman Old Style" pitchFamily="18" charset="0"/>
              </a:rPr>
              <a:t>Based Lear (</a:t>
            </a:r>
            <a:r>
              <a:rPr lang="en-IN" smtClean="0">
                <a:solidFill>
                  <a:srgbClr val="FF0000"/>
                </a:solidFill>
                <a:latin typeface="Bookman Old Style" pitchFamily="18" charset="0"/>
              </a:rPr>
              <a:t>Pedagogical </a:t>
            </a:r>
            <a:r>
              <a:rPr lang="en-IN" dirty="0" smtClean="0">
                <a:solidFill>
                  <a:srgbClr val="FF0000"/>
                </a:solidFill>
                <a:latin typeface="Bookman Old Style" pitchFamily="18" charset="0"/>
              </a:rPr>
              <a:t>)Process</a:t>
            </a:r>
          </a:p>
          <a:p>
            <a:pPr marL="109728" indent="0">
              <a:buNone/>
            </a:pPr>
            <a:r>
              <a:rPr lang="en-IN" dirty="0" smtClean="0">
                <a:latin typeface="Bookman Old Style" pitchFamily="18" charset="0"/>
              </a:rPr>
              <a:t>C – Competency  Based Assessment</a:t>
            </a:r>
          </a:p>
          <a:p>
            <a:pPr marL="109728" indent="0">
              <a:buNone/>
            </a:pPr>
            <a:r>
              <a:rPr lang="en-IN" dirty="0">
                <a:latin typeface="Bookman Old Style" pitchFamily="18" charset="0"/>
              </a:rPr>
              <a:t>	</a:t>
            </a:r>
            <a:r>
              <a:rPr lang="en-IN" dirty="0" smtClean="0">
                <a:solidFill>
                  <a:srgbClr val="FF0000"/>
                </a:solidFill>
                <a:latin typeface="Bookman Old Style" pitchFamily="18" charset="0"/>
              </a:rPr>
              <a:t>NAS / SLAS / PISA</a:t>
            </a:r>
            <a:endParaRPr lang="en-IN" dirty="0">
              <a:solidFill>
                <a:srgbClr val="FF0000"/>
              </a:solidFill>
              <a:latin typeface="Bookman Old Style" pitchFamily="18" charset="0"/>
            </a:endParaRPr>
          </a:p>
        </p:txBody>
      </p:sp>
    </p:spTree>
    <p:extLst>
      <p:ext uri="{BB962C8B-B14F-4D97-AF65-F5344CB8AC3E}">
        <p14:creationId xmlns:p14="http://schemas.microsoft.com/office/powerpoint/2010/main" val="37460726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Title 1"/>
          <p:cNvSpPr>
            <a:spLocks noGrp="1"/>
          </p:cNvSpPr>
          <p:nvPr>
            <p:ph type="ctrTitle"/>
          </p:nvPr>
        </p:nvSpPr>
        <p:spPr/>
        <p:txBody>
          <a:bodyPr>
            <a:normAutofit fontScale="90000"/>
          </a:bodyPr>
          <a:lstStyle/>
          <a:p>
            <a:r>
              <a:rPr lang="en-US" altLang="zh-CN"/>
              <a:t>(ODD ONE OUT)Which one of the following is </a:t>
            </a:r>
            <a:r>
              <a:rPr lang="en-US" altLang="zh-CN" u="sng"/>
              <a:t>different</a:t>
            </a:r>
            <a:r>
              <a:rPr lang="en-US" altLang="zh-CN"/>
              <a:t> from the other?</a:t>
            </a:r>
          </a:p>
        </p:txBody>
      </p:sp>
      <p:sp>
        <p:nvSpPr>
          <p:cNvPr id="1048601" name="Subtitle 2"/>
          <p:cNvSpPr>
            <a:spLocks noGrp="1"/>
          </p:cNvSpPr>
          <p:nvPr>
            <p:ph type="subTitle" idx="1"/>
          </p:nvPr>
        </p:nvSpPr>
        <p:spPr/>
        <p:txBody>
          <a:bodyPr>
            <a:normAutofit fontScale="25000" lnSpcReduction="20000"/>
          </a:bodyPr>
          <a:lstStyle/>
          <a:p>
            <a:r>
              <a:rPr lang="en-US" altLang="zh-CN" sz="7941"/>
              <a:t>a.Coffee</a:t>
            </a:r>
          </a:p>
          <a:p>
            <a:r>
              <a:rPr lang="en-US" altLang="zh-CN" sz="7941"/>
              <a:t>b. tea </a:t>
            </a:r>
          </a:p>
          <a:p>
            <a:r>
              <a:rPr lang="en-US" altLang="zh-CN" sz="7941"/>
              <a:t>c.Barley</a:t>
            </a:r>
          </a:p>
          <a:p>
            <a:r>
              <a:rPr lang="en-US" altLang="zh-CN" sz="7941"/>
              <a:t>d.potato</a:t>
            </a:r>
          </a:p>
        </p:txBody>
      </p:sp>
    </p:spTree>
    <p:extLst>
      <p:ext uri="{BB962C8B-B14F-4D97-AF65-F5344CB8AC3E}">
        <p14:creationId xmlns:p14="http://schemas.microsoft.com/office/powerpoint/2010/main" val="2971974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Title 1048601"/>
          <p:cNvSpPr>
            <a:spLocks noGrp="1"/>
          </p:cNvSpPr>
          <p:nvPr>
            <p:ph type="title"/>
          </p:nvPr>
        </p:nvSpPr>
        <p:spPr/>
        <p:txBody>
          <a:bodyPr/>
          <a:lstStyle/>
          <a:p>
            <a:r>
              <a:rPr lang="en-US"/>
              <a:t>Point out the error</a:t>
            </a:r>
          </a:p>
        </p:txBody>
      </p:sp>
      <p:sp>
        <p:nvSpPr>
          <p:cNvPr id="1048603" name="Content Placeholder 1048602"/>
          <p:cNvSpPr>
            <a:spLocks noGrp="1"/>
          </p:cNvSpPr>
          <p:nvPr>
            <p:ph idx="1"/>
          </p:nvPr>
        </p:nvSpPr>
        <p:spPr/>
        <p:txBody>
          <a:bodyPr/>
          <a:lstStyle/>
          <a:p>
            <a:pPr marL="0" indent="0">
              <a:buNone/>
            </a:pPr>
            <a:r>
              <a:rPr lang="en-US"/>
              <a:t>a. Alluvial soil is rich in  potash</a:t>
            </a:r>
          </a:p>
          <a:p>
            <a:pPr marL="0" indent="0">
              <a:buNone/>
            </a:pPr>
            <a:r>
              <a:rPr lang="en-US"/>
              <a:t>b. Alluvial soil is formed by sediments deposited by waves.</a:t>
            </a:r>
          </a:p>
          <a:p>
            <a:pPr marL="0" indent="0">
              <a:buNone/>
            </a:pPr>
            <a:r>
              <a:rPr lang="en-US"/>
              <a:t>c. Alluvial soil shows no marked differentiation in soil profile.</a:t>
            </a:r>
          </a:p>
          <a:p>
            <a:pPr marL="0" indent="0">
              <a:buNone/>
            </a:pPr>
            <a:r>
              <a:rPr lang="en-US"/>
              <a:t>d. Alluvial soil is poor in nitrogen.</a:t>
            </a:r>
          </a:p>
        </p:txBody>
      </p:sp>
    </p:spTree>
    <p:extLst>
      <p:ext uri="{BB962C8B-B14F-4D97-AF65-F5344CB8AC3E}">
        <p14:creationId xmlns:p14="http://schemas.microsoft.com/office/powerpoint/2010/main" val="10937620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3" name="Title 1048592"/>
          <p:cNvSpPr>
            <a:spLocks noGrp="1"/>
          </p:cNvSpPr>
          <p:nvPr>
            <p:ph type="title"/>
          </p:nvPr>
        </p:nvSpPr>
        <p:spPr/>
        <p:txBody>
          <a:bodyPr/>
          <a:lstStyle/>
          <a:p>
            <a:r>
              <a:rPr lang="en-US"/>
              <a:t>Identify the correct pair</a:t>
            </a:r>
          </a:p>
        </p:txBody>
      </p:sp>
      <p:sp>
        <p:nvSpPr>
          <p:cNvPr id="1048594" name="Content Placeholder 1048593"/>
          <p:cNvSpPr>
            <a:spLocks noGrp="1"/>
          </p:cNvSpPr>
          <p:nvPr>
            <p:ph idx="1"/>
          </p:nvPr>
        </p:nvSpPr>
        <p:spPr/>
        <p:txBody>
          <a:bodyPr/>
          <a:lstStyle/>
          <a:p>
            <a:pPr marL="0" indent="0">
              <a:buNone/>
            </a:pPr>
            <a:r>
              <a:rPr lang="en-US"/>
              <a:t>a. Alluvial soil -----West Bengal </a:t>
            </a:r>
          </a:p>
          <a:p>
            <a:pPr marL="0" indent="0">
              <a:buNone/>
            </a:pPr>
            <a:r>
              <a:rPr lang="en-US"/>
              <a:t>b.black soil-------- Himalayas </a:t>
            </a:r>
          </a:p>
          <a:p>
            <a:pPr marL="0" indent="0">
              <a:buNone/>
            </a:pPr>
            <a:r>
              <a:rPr lang="en-US"/>
              <a:t>c.red soil ----------Rajasthan </a:t>
            </a:r>
          </a:p>
          <a:p>
            <a:pPr marL="0" indent="0">
              <a:buNone/>
            </a:pPr>
            <a:r>
              <a:rPr lang="en-US"/>
              <a:t>d.laterite soil ------Chhota Nagpur Plateau</a:t>
            </a:r>
          </a:p>
        </p:txBody>
      </p:sp>
    </p:spTree>
    <p:extLst>
      <p:ext uri="{BB962C8B-B14F-4D97-AF65-F5344CB8AC3E}">
        <p14:creationId xmlns:p14="http://schemas.microsoft.com/office/powerpoint/2010/main" val="5489719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1" name="Title 1048590"/>
          <p:cNvSpPr>
            <a:spLocks noGrp="1"/>
          </p:cNvSpPr>
          <p:nvPr>
            <p:ph type="title"/>
          </p:nvPr>
        </p:nvSpPr>
        <p:spPr/>
        <p:txBody>
          <a:bodyPr/>
          <a:lstStyle/>
          <a:p>
            <a:r>
              <a:rPr lang="en-US"/>
              <a:t>Identify the wrong pair</a:t>
            </a:r>
          </a:p>
        </p:txBody>
      </p:sp>
      <p:sp>
        <p:nvSpPr>
          <p:cNvPr id="1048592" name="Content Placeholder 1048591"/>
          <p:cNvSpPr>
            <a:spLocks noGrp="1"/>
          </p:cNvSpPr>
          <p:nvPr>
            <p:ph idx="1"/>
          </p:nvPr>
        </p:nvSpPr>
        <p:spPr/>
        <p:txBody>
          <a:bodyPr/>
          <a:lstStyle/>
          <a:p>
            <a:pPr marL="0" indent="0">
              <a:buNone/>
            </a:pPr>
            <a:r>
              <a:rPr lang="en-US"/>
              <a:t>a.Forest soil -------------------coffee tea</a:t>
            </a:r>
          </a:p>
          <a:p>
            <a:pPr marL="0" indent="0">
              <a:buNone/>
            </a:pPr>
            <a:r>
              <a:rPr lang="en-US"/>
              <a:t>b. Arid and desert soil ------millets </a:t>
            </a:r>
          </a:p>
          <a:p>
            <a:pPr marL="0" indent="0">
              <a:buNone/>
            </a:pPr>
            <a:r>
              <a:rPr lang="en-US"/>
              <a:t>c.saline soil -------------------paddy </a:t>
            </a:r>
          </a:p>
          <a:p>
            <a:pPr marL="0" indent="0">
              <a:buNone/>
            </a:pPr>
            <a:r>
              <a:rPr lang="en-US"/>
              <a:t>d.marshy soil----------------- jute</a:t>
            </a:r>
          </a:p>
        </p:txBody>
      </p:sp>
    </p:spTree>
    <p:extLst>
      <p:ext uri="{BB962C8B-B14F-4D97-AF65-F5344CB8AC3E}">
        <p14:creationId xmlns:p14="http://schemas.microsoft.com/office/powerpoint/2010/main" val="31942854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9" name="Title 1048588"/>
          <p:cNvSpPr>
            <a:spLocks noGrp="1"/>
          </p:cNvSpPr>
          <p:nvPr>
            <p:ph type="title"/>
          </p:nvPr>
        </p:nvSpPr>
        <p:spPr/>
        <p:txBody>
          <a:bodyPr>
            <a:normAutofit fontScale="90000"/>
          </a:bodyPr>
          <a:lstStyle/>
          <a:p>
            <a:r>
              <a:rPr lang="en-US"/>
              <a:t>Select which is in appropriate order</a:t>
            </a:r>
          </a:p>
        </p:txBody>
      </p:sp>
      <p:sp>
        <p:nvSpPr>
          <p:cNvPr id="1048590" name="Content Placeholder 1048589"/>
          <p:cNvSpPr>
            <a:spLocks noGrp="1"/>
          </p:cNvSpPr>
          <p:nvPr>
            <p:ph idx="1"/>
          </p:nvPr>
        </p:nvSpPr>
        <p:spPr/>
        <p:txBody>
          <a:bodyPr/>
          <a:lstStyle/>
          <a:p>
            <a:pPr marL="0" indent="0">
              <a:buNone/>
            </a:pPr>
            <a:r>
              <a:rPr lang="en-US"/>
              <a:t>a.Saline soil ,arid soil ,peaty soil </a:t>
            </a:r>
          </a:p>
          <a:p>
            <a:pPr marL="0" indent="0">
              <a:buNone/>
            </a:pPr>
            <a:r>
              <a:rPr lang="en-US"/>
              <a:t>b.Alluvial soil, black soil ,red soil</a:t>
            </a:r>
          </a:p>
          <a:p>
            <a:pPr marL="0" indent="0">
              <a:buNone/>
            </a:pPr>
            <a:r>
              <a:rPr lang="en-US"/>
              <a:t>c. forest soil ,marshy soil, alkaline soil</a:t>
            </a:r>
          </a:p>
          <a:p>
            <a:pPr marL="0" indent="0">
              <a:buNone/>
            </a:pPr>
            <a:r>
              <a:rPr lang="en-US"/>
              <a:t>d.saline soil ,peaty soil ,laterite soil</a:t>
            </a:r>
          </a:p>
        </p:txBody>
      </p:sp>
    </p:spTree>
    <p:extLst>
      <p:ext uri="{BB962C8B-B14F-4D97-AF65-F5344CB8AC3E}">
        <p14:creationId xmlns:p14="http://schemas.microsoft.com/office/powerpoint/2010/main" val="42618749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2" name="Picture 2097151"/>
          <p:cNvPicPr>
            <a:picLocks/>
          </p:cNvPicPr>
          <p:nvPr/>
        </p:nvPicPr>
        <p:blipFill>
          <a:blip r:embed="rId2"/>
          <a:stretch>
            <a:fillRect/>
          </a:stretch>
        </p:blipFill>
        <p:spPr>
          <a:xfrm>
            <a:off x="758112" y="410426"/>
            <a:ext cx="7627775" cy="6037148"/>
          </a:xfrm>
          <a:prstGeom prst="rect">
            <a:avLst/>
          </a:prstGeom>
        </p:spPr>
      </p:pic>
    </p:spTree>
    <p:extLst>
      <p:ext uri="{BB962C8B-B14F-4D97-AF65-F5344CB8AC3E}">
        <p14:creationId xmlns:p14="http://schemas.microsoft.com/office/powerpoint/2010/main" val="18475707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440378"/>
          </a:xfrm>
        </p:spPr>
        <p:txBody>
          <a:bodyPr>
            <a:normAutofit/>
          </a:bodyPr>
          <a:lstStyle/>
          <a:p>
            <a:pPr algn="ctr"/>
            <a:r>
              <a:rPr lang="en-US" sz="5400" b="1" dirty="0" smtClean="0">
                <a:latin typeface="Times New Roman" pitchFamily="18" charset="0"/>
                <a:cs typeface="Times New Roman" pitchFamily="18" charset="0"/>
              </a:rPr>
              <a:t>COMPETENCY BASED ASSESSMENT </a:t>
            </a:r>
            <a:br>
              <a:rPr lang="en-US" sz="5400" b="1" dirty="0" smtClean="0">
                <a:latin typeface="Times New Roman" pitchFamily="18" charset="0"/>
                <a:cs typeface="Times New Roman" pitchFamily="18" charset="0"/>
              </a:rPr>
            </a:br>
            <a:r>
              <a:rPr lang="en-US" sz="5400" b="1" dirty="0" smtClean="0">
                <a:latin typeface="Times New Roman" pitchFamily="18" charset="0"/>
                <a:cs typeface="Times New Roman" pitchFamily="18" charset="0"/>
              </a:rPr>
              <a:t>IN</a:t>
            </a:r>
            <a:br>
              <a:rPr lang="en-US" sz="5400" b="1" dirty="0" smtClean="0">
                <a:latin typeface="Times New Roman" pitchFamily="18" charset="0"/>
                <a:cs typeface="Times New Roman" pitchFamily="18" charset="0"/>
              </a:rPr>
            </a:br>
            <a:r>
              <a:rPr lang="en-US" sz="5400" b="1" dirty="0" smtClean="0">
                <a:latin typeface="Times New Roman" pitchFamily="18" charset="0"/>
                <a:cs typeface="Times New Roman" pitchFamily="18" charset="0"/>
              </a:rPr>
              <a:t>VARIOUS </a:t>
            </a:r>
            <a:r>
              <a:rPr lang="en-US" sz="5400" b="1" dirty="0" smtClean="0">
                <a:latin typeface="Times New Roman" pitchFamily="18" charset="0"/>
                <a:cs typeface="Times New Roman" pitchFamily="18" charset="0"/>
              </a:rPr>
              <a:t>FORMS</a:t>
            </a:r>
            <a:br>
              <a:rPr lang="en-US" sz="5400" b="1" dirty="0" smtClean="0">
                <a:latin typeface="Times New Roman" pitchFamily="18" charset="0"/>
                <a:cs typeface="Times New Roman" pitchFamily="18" charset="0"/>
              </a:rPr>
            </a:br>
            <a:r>
              <a:rPr lang="en-US" sz="5400" dirty="0" smtClean="0">
                <a:latin typeface="Times New Roman" pitchFamily="18" charset="0"/>
                <a:cs typeface="Times New Roman" pitchFamily="18" charset="0"/>
              </a:rPr>
              <a:t>HISTORY</a:t>
            </a:r>
            <a:endParaRPr lang="en-IN" b="1" dirty="0">
              <a:latin typeface="Times New Roman" pitchFamily="18" charset="0"/>
              <a:cs typeface="Times New Roman" pitchFamily="18" charset="0"/>
            </a:endParaRPr>
          </a:p>
        </p:txBody>
      </p:sp>
    </p:spTree>
    <p:extLst>
      <p:ext uri="{BB962C8B-B14F-4D97-AF65-F5344CB8AC3E}">
        <p14:creationId xmlns:p14="http://schemas.microsoft.com/office/powerpoint/2010/main" val="26718828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343766" y="457200"/>
            <a:ext cx="8564879" cy="6019799"/>
          </a:xfrm>
          <a:prstGeom prst="rect">
            <a:avLst/>
          </a:prstGeom>
          <a:noFill/>
          <a:ln w="9525">
            <a:noFill/>
            <a:miter lim="800000"/>
            <a:headEnd/>
            <a:tailEnd/>
          </a:ln>
          <a:effectLst/>
        </p:spPr>
      </p:pic>
    </p:spTree>
    <p:extLst>
      <p:ext uri="{BB962C8B-B14F-4D97-AF65-F5344CB8AC3E}">
        <p14:creationId xmlns:p14="http://schemas.microsoft.com/office/powerpoint/2010/main" val="34916254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415635" y="381000"/>
            <a:ext cx="8416637" cy="6172200"/>
          </a:xfrm>
          <a:prstGeom prst="rect">
            <a:avLst/>
          </a:prstGeom>
          <a:noFill/>
          <a:ln w="9525">
            <a:noFill/>
            <a:miter lim="800000"/>
            <a:headEnd/>
            <a:tailEnd/>
          </a:ln>
          <a:effectLst/>
        </p:spPr>
      </p:pic>
    </p:spTree>
    <p:extLst>
      <p:ext uri="{BB962C8B-B14F-4D97-AF65-F5344CB8AC3E}">
        <p14:creationId xmlns:p14="http://schemas.microsoft.com/office/powerpoint/2010/main" val="1184216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304800" y="457200"/>
            <a:ext cx="8653478" cy="5791200"/>
          </a:xfrm>
          <a:prstGeom prst="rect">
            <a:avLst/>
          </a:prstGeom>
          <a:noFill/>
          <a:ln w="9525">
            <a:noFill/>
            <a:miter lim="800000"/>
            <a:headEnd/>
            <a:tailEnd/>
          </a:ln>
          <a:effectLst/>
        </p:spPr>
      </p:pic>
    </p:spTree>
    <p:extLst>
      <p:ext uri="{BB962C8B-B14F-4D97-AF65-F5344CB8AC3E}">
        <p14:creationId xmlns:p14="http://schemas.microsoft.com/office/powerpoint/2010/main" val="425392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r>
              <a:rPr lang="en-US" dirty="0" smtClean="0">
                <a:latin typeface="Bookman Old Style" pitchFamily="18" charset="0"/>
              </a:rPr>
              <a:t>	 </a:t>
            </a:r>
            <a:r>
              <a:rPr lang="en-US" dirty="0">
                <a:latin typeface="Bookman Old Style" pitchFamily="18" charset="0"/>
              </a:rPr>
              <a:t>competency as “a combination of skills, abilities, and knowledge needed to perform a specific task</a:t>
            </a:r>
            <a:r>
              <a:rPr lang="en-US" dirty="0" smtClean="0">
                <a:latin typeface="Bookman Old Style" pitchFamily="18" charset="0"/>
              </a:rPr>
              <a:t>.”</a:t>
            </a:r>
            <a:endParaRPr lang="en-US" baseline="30000" dirty="0">
              <a:latin typeface="Bookman Old Style" pitchFamily="18" charset="0"/>
            </a:endParaRPr>
          </a:p>
          <a:p>
            <a:pPr marL="0" indent="0" algn="just">
              <a:buNone/>
            </a:pPr>
            <a:r>
              <a:rPr lang="en-US" dirty="0">
                <a:latin typeface="Bookman Old Style" pitchFamily="18" charset="0"/>
              </a:rPr>
              <a:t> </a:t>
            </a:r>
            <a:r>
              <a:rPr lang="en-US" u="sng" dirty="0">
                <a:latin typeface="Bookman Old Style" pitchFamily="18" charset="0"/>
                <a:hlinkClick r:id="rId2"/>
              </a:rPr>
              <a:t>Competency-based education</a:t>
            </a:r>
            <a:r>
              <a:rPr lang="en-US" dirty="0">
                <a:latin typeface="Bookman Old Style" pitchFamily="18" charset="0"/>
              </a:rPr>
              <a:t> is designed around helping </a:t>
            </a:r>
            <a:r>
              <a:rPr lang="en-US" dirty="0" smtClean="0">
                <a:latin typeface="Bookman Old Style" pitchFamily="18" charset="0"/>
              </a:rPr>
              <a:t>you ( Teacher) </a:t>
            </a:r>
            <a:r>
              <a:rPr lang="en-US" dirty="0">
                <a:latin typeface="Bookman Old Style" pitchFamily="18" charset="0"/>
              </a:rPr>
              <a:t>master the core competencies of your chosen field of study.</a:t>
            </a:r>
          </a:p>
          <a:p>
            <a:pPr marL="0" indent="0" algn="just">
              <a:buNone/>
            </a:pPr>
            <a:r>
              <a:rPr lang="en-US" dirty="0" smtClean="0">
                <a:latin typeface="Bookman Old Style" pitchFamily="18" charset="0"/>
              </a:rPr>
              <a:t/>
            </a:r>
            <a:br>
              <a:rPr lang="en-US" dirty="0" smtClean="0">
                <a:latin typeface="Bookman Old Style" pitchFamily="18" charset="0"/>
              </a:rPr>
            </a:br>
            <a:endParaRPr lang="en-IN" dirty="0">
              <a:latin typeface="Bookman Old Style" pitchFamily="18" charset="0"/>
            </a:endParaRPr>
          </a:p>
        </p:txBody>
      </p:sp>
      <p:sp>
        <p:nvSpPr>
          <p:cNvPr id="2" name="Title 1"/>
          <p:cNvSpPr>
            <a:spLocks noGrp="1"/>
          </p:cNvSpPr>
          <p:nvPr>
            <p:ph type="title"/>
          </p:nvPr>
        </p:nvSpPr>
        <p:spPr/>
        <p:txBody>
          <a:bodyPr>
            <a:normAutofit/>
          </a:bodyPr>
          <a:lstStyle/>
          <a:p>
            <a:r>
              <a:rPr lang="en-IN" sz="3600" b="1" dirty="0" smtClean="0">
                <a:latin typeface="Bookman Old Style" pitchFamily="18" charset="0"/>
              </a:rPr>
              <a:t>Competency Based Assessment </a:t>
            </a:r>
            <a:endParaRPr lang="en-IN" sz="3600" b="1" dirty="0">
              <a:latin typeface="Bookman Old Style" pitchFamily="18" charset="0"/>
            </a:endParaRPr>
          </a:p>
        </p:txBody>
      </p:sp>
    </p:spTree>
    <p:extLst>
      <p:ext uri="{BB962C8B-B14F-4D97-AF65-F5344CB8AC3E}">
        <p14:creationId xmlns:p14="http://schemas.microsoft.com/office/powerpoint/2010/main" val="16399336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419667" y="609600"/>
            <a:ext cx="8416894" cy="5715000"/>
          </a:xfrm>
          <a:prstGeom prst="rect">
            <a:avLst/>
          </a:prstGeom>
          <a:noFill/>
          <a:ln w="9525">
            <a:noFill/>
            <a:miter lim="800000"/>
            <a:headEnd/>
            <a:tailEnd/>
          </a:ln>
          <a:effectLst/>
        </p:spPr>
      </p:pic>
    </p:spTree>
    <p:extLst>
      <p:ext uri="{BB962C8B-B14F-4D97-AF65-F5344CB8AC3E}">
        <p14:creationId xmlns:p14="http://schemas.microsoft.com/office/powerpoint/2010/main" val="24265931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533400" y="43123"/>
            <a:ext cx="8001000" cy="6771755"/>
          </a:xfrm>
          <a:prstGeom prst="rect">
            <a:avLst/>
          </a:prstGeom>
          <a:noFill/>
          <a:ln w="9525">
            <a:noFill/>
            <a:miter lim="800000"/>
            <a:headEnd/>
            <a:tailEnd/>
          </a:ln>
          <a:effectLst/>
        </p:spPr>
      </p:pic>
    </p:spTree>
    <p:extLst>
      <p:ext uri="{BB962C8B-B14F-4D97-AF65-F5344CB8AC3E}">
        <p14:creationId xmlns:p14="http://schemas.microsoft.com/office/powerpoint/2010/main" val="18460422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381000" y="457200"/>
            <a:ext cx="8605945" cy="5943600"/>
          </a:xfrm>
          <a:prstGeom prst="rect">
            <a:avLst/>
          </a:prstGeom>
          <a:noFill/>
          <a:ln w="9525">
            <a:noFill/>
            <a:miter lim="800000"/>
            <a:headEnd/>
            <a:tailEnd/>
          </a:ln>
          <a:effectLst/>
        </p:spPr>
      </p:pic>
    </p:spTree>
    <p:extLst>
      <p:ext uri="{BB962C8B-B14F-4D97-AF65-F5344CB8AC3E}">
        <p14:creationId xmlns:p14="http://schemas.microsoft.com/office/powerpoint/2010/main" val="26487477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Dell\Desktop\cbse 10 question\Untitled 7.png"/>
          <p:cNvPicPr/>
          <p:nvPr/>
        </p:nvPicPr>
        <p:blipFill>
          <a:blip r:embed="rId2"/>
          <a:srcRect/>
          <a:stretch>
            <a:fillRect/>
          </a:stretch>
        </p:blipFill>
        <p:spPr bwMode="auto">
          <a:xfrm>
            <a:off x="457200" y="381000"/>
            <a:ext cx="8077200" cy="6096000"/>
          </a:xfrm>
          <a:prstGeom prst="rect">
            <a:avLst/>
          </a:prstGeom>
          <a:noFill/>
          <a:ln w="9525">
            <a:noFill/>
            <a:miter lim="800000"/>
            <a:headEnd/>
            <a:tailEnd/>
          </a:ln>
        </p:spPr>
      </p:pic>
    </p:spTree>
    <p:extLst>
      <p:ext uri="{BB962C8B-B14F-4D97-AF65-F5344CB8AC3E}">
        <p14:creationId xmlns:p14="http://schemas.microsoft.com/office/powerpoint/2010/main" val="11047992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40486" y="457200"/>
            <a:ext cx="8863024" cy="5867400"/>
          </a:xfrm>
          <a:prstGeom prst="rect">
            <a:avLst/>
          </a:prstGeom>
          <a:noFill/>
          <a:ln w="9525">
            <a:noFill/>
            <a:miter lim="800000"/>
            <a:headEnd/>
            <a:tailEnd/>
          </a:ln>
          <a:effectLst/>
        </p:spPr>
      </p:pic>
    </p:spTree>
    <p:extLst>
      <p:ext uri="{BB962C8B-B14F-4D97-AF65-F5344CB8AC3E}">
        <p14:creationId xmlns:p14="http://schemas.microsoft.com/office/powerpoint/2010/main" val="19451188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Dell\Desktop\cbse 10 question\Untitled 9.png"/>
          <p:cNvPicPr/>
          <p:nvPr/>
        </p:nvPicPr>
        <p:blipFill>
          <a:blip r:embed="rId2"/>
          <a:srcRect/>
          <a:stretch>
            <a:fillRect/>
          </a:stretch>
        </p:blipFill>
        <p:spPr bwMode="auto">
          <a:xfrm>
            <a:off x="381000" y="457200"/>
            <a:ext cx="8458200" cy="5943600"/>
          </a:xfrm>
          <a:prstGeom prst="rect">
            <a:avLst/>
          </a:prstGeom>
          <a:noFill/>
          <a:ln w="9525">
            <a:noFill/>
            <a:miter lim="800000"/>
            <a:headEnd/>
            <a:tailEnd/>
          </a:ln>
        </p:spPr>
      </p:pic>
    </p:spTree>
    <p:extLst>
      <p:ext uri="{BB962C8B-B14F-4D97-AF65-F5344CB8AC3E}">
        <p14:creationId xmlns:p14="http://schemas.microsoft.com/office/powerpoint/2010/main" val="24951434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609600" y="520514"/>
            <a:ext cx="8077200" cy="6064502"/>
          </a:xfrm>
          <a:prstGeom prst="rect">
            <a:avLst/>
          </a:prstGeom>
          <a:noFill/>
          <a:ln w="9525">
            <a:noFill/>
            <a:miter lim="800000"/>
            <a:headEnd/>
            <a:tailEnd/>
          </a:ln>
          <a:effectLst/>
        </p:spPr>
      </p:pic>
    </p:spTree>
    <p:extLst>
      <p:ext uri="{BB962C8B-B14F-4D97-AF65-F5344CB8AC3E}">
        <p14:creationId xmlns:p14="http://schemas.microsoft.com/office/powerpoint/2010/main" val="37497036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232645" y="533400"/>
            <a:ext cx="8839423" cy="5943600"/>
          </a:xfrm>
          <a:prstGeom prst="rect">
            <a:avLst/>
          </a:prstGeom>
          <a:noFill/>
          <a:ln w="9525">
            <a:noFill/>
            <a:miter lim="800000"/>
            <a:headEnd/>
            <a:tailEnd/>
          </a:ln>
          <a:effectLst/>
        </p:spPr>
      </p:pic>
    </p:spTree>
    <p:extLst>
      <p:ext uri="{BB962C8B-B14F-4D97-AF65-F5344CB8AC3E}">
        <p14:creationId xmlns:p14="http://schemas.microsoft.com/office/powerpoint/2010/main" val="3457548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310371" y="533400"/>
            <a:ext cx="8660731" cy="6019800"/>
          </a:xfrm>
          <a:prstGeom prst="rect">
            <a:avLst/>
          </a:prstGeom>
          <a:noFill/>
          <a:ln w="9525">
            <a:noFill/>
            <a:miter lim="800000"/>
            <a:headEnd/>
            <a:tailEnd/>
          </a:ln>
          <a:effectLst/>
        </p:spPr>
      </p:pic>
    </p:spTree>
    <p:extLst>
      <p:ext uri="{BB962C8B-B14F-4D97-AF65-F5344CB8AC3E}">
        <p14:creationId xmlns:p14="http://schemas.microsoft.com/office/powerpoint/2010/main" val="38704729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Dell\Desktop\cbse 10 question\Untitled 13.png"/>
          <p:cNvPicPr/>
          <p:nvPr/>
        </p:nvPicPr>
        <p:blipFill>
          <a:blip r:embed="rId2"/>
          <a:srcRect/>
          <a:stretch>
            <a:fillRect/>
          </a:stretch>
        </p:blipFill>
        <p:spPr bwMode="auto">
          <a:xfrm>
            <a:off x="304800" y="457200"/>
            <a:ext cx="8458200" cy="6096000"/>
          </a:xfrm>
          <a:prstGeom prst="rect">
            <a:avLst/>
          </a:prstGeom>
          <a:noFill/>
          <a:ln w="9525">
            <a:noFill/>
            <a:miter lim="800000"/>
            <a:headEnd/>
            <a:tailEnd/>
          </a:ln>
        </p:spPr>
      </p:pic>
    </p:spTree>
    <p:extLst>
      <p:ext uri="{BB962C8B-B14F-4D97-AF65-F5344CB8AC3E}">
        <p14:creationId xmlns:p14="http://schemas.microsoft.com/office/powerpoint/2010/main" val="4105312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988840"/>
            <a:ext cx="8229600" cy="4525963"/>
          </a:xfrm>
        </p:spPr>
        <p:txBody>
          <a:bodyPr/>
          <a:lstStyle/>
          <a:p>
            <a:r>
              <a:rPr lang="en-IN" dirty="0" smtClean="0">
                <a:latin typeface="Bookman Old Style" pitchFamily="18" charset="0"/>
              </a:rPr>
              <a:t>Whom  to Ask</a:t>
            </a:r>
          </a:p>
          <a:p>
            <a:r>
              <a:rPr lang="en-IN" dirty="0" smtClean="0">
                <a:latin typeface="Bookman Old Style" pitchFamily="18" charset="0"/>
              </a:rPr>
              <a:t>What  to Ask</a:t>
            </a:r>
          </a:p>
          <a:p>
            <a:r>
              <a:rPr lang="en-IN" dirty="0" smtClean="0">
                <a:latin typeface="Bookman Old Style" pitchFamily="18" charset="0"/>
              </a:rPr>
              <a:t>When to Ask </a:t>
            </a:r>
            <a:endParaRPr lang="en-IN" dirty="0">
              <a:latin typeface="Bookman Old Style" pitchFamily="18" charset="0"/>
            </a:endParaRPr>
          </a:p>
        </p:txBody>
      </p:sp>
      <p:sp>
        <p:nvSpPr>
          <p:cNvPr id="2" name="Title 1"/>
          <p:cNvSpPr>
            <a:spLocks noGrp="1"/>
          </p:cNvSpPr>
          <p:nvPr>
            <p:ph type="title"/>
          </p:nvPr>
        </p:nvSpPr>
        <p:spPr>
          <a:xfrm>
            <a:off x="395536" y="548680"/>
            <a:ext cx="8229600" cy="1143000"/>
          </a:xfrm>
        </p:spPr>
        <p:txBody>
          <a:bodyPr>
            <a:normAutofit fontScale="90000"/>
          </a:bodyPr>
          <a:lstStyle/>
          <a:p>
            <a:r>
              <a:rPr lang="en-IN" b="1" dirty="0" smtClean="0">
                <a:latin typeface="Bookman Old Style" pitchFamily="18" charset="0"/>
              </a:rPr>
              <a:t>The Art and Science of Making Questions </a:t>
            </a:r>
            <a:endParaRPr lang="en-IN" b="1" dirty="0">
              <a:latin typeface="Bookman Old Style" pitchFamily="18" charset="0"/>
            </a:endParaRPr>
          </a:p>
        </p:txBody>
      </p:sp>
    </p:spTree>
    <p:extLst>
      <p:ext uri="{BB962C8B-B14F-4D97-AF65-F5344CB8AC3E}">
        <p14:creationId xmlns:p14="http://schemas.microsoft.com/office/powerpoint/2010/main" val="361919643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396198" y="457200"/>
            <a:ext cx="8351601" cy="6019800"/>
          </a:xfrm>
          <a:prstGeom prst="rect">
            <a:avLst/>
          </a:prstGeom>
          <a:noFill/>
          <a:ln w="9525">
            <a:noFill/>
            <a:miter lim="800000"/>
            <a:headEnd/>
            <a:tailEnd/>
          </a:ln>
          <a:effectLst/>
        </p:spPr>
      </p:pic>
    </p:spTree>
    <p:extLst>
      <p:ext uri="{BB962C8B-B14F-4D97-AF65-F5344CB8AC3E}">
        <p14:creationId xmlns:p14="http://schemas.microsoft.com/office/powerpoint/2010/main" val="1477931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304800" y="381000"/>
            <a:ext cx="8376319" cy="6172200"/>
          </a:xfrm>
          <a:prstGeom prst="rect">
            <a:avLst/>
          </a:prstGeom>
          <a:noFill/>
          <a:ln w="9525">
            <a:noFill/>
            <a:miter lim="800000"/>
            <a:headEnd/>
            <a:tailEnd/>
          </a:ln>
          <a:effectLst/>
        </p:spPr>
      </p:pic>
    </p:spTree>
    <p:extLst>
      <p:ext uri="{BB962C8B-B14F-4D97-AF65-F5344CB8AC3E}">
        <p14:creationId xmlns:p14="http://schemas.microsoft.com/office/powerpoint/2010/main" val="27354796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156949" y="304800"/>
            <a:ext cx="8830099" cy="6172200"/>
          </a:xfrm>
          <a:prstGeom prst="rect">
            <a:avLst/>
          </a:prstGeom>
          <a:noFill/>
          <a:ln w="9525">
            <a:noFill/>
            <a:miter lim="800000"/>
            <a:headEnd/>
            <a:tailEnd/>
          </a:ln>
          <a:effectLst/>
        </p:spPr>
      </p:pic>
    </p:spTree>
    <p:extLst>
      <p:ext uri="{BB962C8B-B14F-4D97-AF65-F5344CB8AC3E}">
        <p14:creationId xmlns:p14="http://schemas.microsoft.com/office/powerpoint/2010/main" val="24608204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Dell\Desktop\cbse 10 question\Untitled 17.png"/>
          <p:cNvPicPr/>
          <p:nvPr/>
        </p:nvPicPr>
        <p:blipFill>
          <a:blip r:embed="rId2"/>
          <a:srcRect/>
          <a:stretch>
            <a:fillRect/>
          </a:stretch>
        </p:blipFill>
        <p:spPr bwMode="auto">
          <a:xfrm>
            <a:off x="533400" y="533400"/>
            <a:ext cx="8001000" cy="5943600"/>
          </a:xfrm>
          <a:prstGeom prst="rect">
            <a:avLst/>
          </a:prstGeom>
          <a:noFill/>
          <a:ln w="9525">
            <a:noFill/>
            <a:miter lim="800000"/>
            <a:headEnd/>
            <a:tailEnd/>
          </a:ln>
        </p:spPr>
      </p:pic>
    </p:spTree>
    <p:extLst>
      <p:ext uri="{BB962C8B-B14F-4D97-AF65-F5344CB8AC3E}">
        <p14:creationId xmlns:p14="http://schemas.microsoft.com/office/powerpoint/2010/main" val="11903954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Dell\Desktop\cbse 10 question\Untitled 19.png"/>
          <p:cNvPicPr/>
          <p:nvPr/>
        </p:nvPicPr>
        <p:blipFill>
          <a:blip r:embed="rId2"/>
          <a:srcRect/>
          <a:stretch>
            <a:fillRect/>
          </a:stretch>
        </p:blipFill>
        <p:spPr bwMode="auto">
          <a:xfrm>
            <a:off x="304800" y="685800"/>
            <a:ext cx="8458200" cy="5867399"/>
          </a:xfrm>
          <a:prstGeom prst="rect">
            <a:avLst/>
          </a:prstGeom>
          <a:noFill/>
          <a:ln w="9525">
            <a:noFill/>
            <a:miter lim="800000"/>
            <a:headEnd/>
            <a:tailEnd/>
          </a:ln>
        </p:spPr>
      </p:pic>
    </p:spTree>
    <p:extLst>
      <p:ext uri="{BB962C8B-B14F-4D97-AF65-F5344CB8AC3E}">
        <p14:creationId xmlns:p14="http://schemas.microsoft.com/office/powerpoint/2010/main" val="15914093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304800" y="457200"/>
            <a:ext cx="8464288" cy="5638800"/>
          </a:xfrm>
          <a:prstGeom prst="rect">
            <a:avLst/>
          </a:prstGeom>
          <a:noFill/>
          <a:ln w="9525">
            <a:noFill/>
            <a:miter lim="800000"/>
            <a:headEnd/>
            <a:tailEnd/>
          </a:ln>
          <a:effectLst/>
        </p:spPr>
      </p:pic>
    </p:spTree>
    <p:extLst>
      <p:ext uri="{BB962C8B-B14F-4D97-AF65-F5344CB8AC3E}">
        <p14:creationId xmlns:p14="http://schemas.microsoft.com/office/powerpoint/2010/main" val="11014709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04800" y="228600"/>
            <a:ext cx="8156571" cy="3006589"/>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28600" y="3276600"/>
            <a:ext cx="8755812" cy="3218003"/>
          </a:xfrm>
          <a:prstGeom prst="rect">
            <a:avLst/>
          </a:prstGeom>
          <a:noFill/>
          <a:ln w="9525">
            <a:noFill/>
            <a:miter lim="800000"/>
            <a:headEnd/>
            <a:tailEnd/>
          </a:ln>
          <a:effectLst/>
        </p:spPr>
      </p:pic>
    </p:spTree>
    <p:extLst>
      <p:ext uri="{BB962C8B-B14F-4D97-AF65-F5344CB8AC3E}">
        <p14:creationId xmlns:p14="http://schemas.microsoft.com/office/powerpoint/2010/main" val="11106660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81000" y="228600"/>
            <a:ext cx="8153400" cy="2735001"/>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381000" y="2819400"/>
            <a:ext cx="8218249" cy="3276600"/>
          </a:xfrm>
          <a:prstGeom prst="rect">
            <a:avLst/>
          </a:prstGeom>
          <a:noFill/>
          <a:ln w="9525">
            <a:noFill/>
            <a:miter lim="800000"/>
            <a:headEnd/>
            <a:tailEnd/>
          </a:ln>
          <a:effectLst/>
        </p:spPr>
      </p:pic>
    </p:spTree>
    <p:extLst>
      <p:ext uri="{BB962C8B-B14F-4D97-AF65-F5344CB8AC3E}">
        <p14:creationId xmlns:p14="http://schemas.microsoft.com/office/powerpoint/2010/main" val="3282678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52399" y="304800"/>
            <a:ext cx="8726133" cy="6172200"/>
          </a:xfrm>
          <a:prstGeom prst="rect">
            <a:avLst/>
          </a:prstGeom>
          <a:noFill/>
          <a:ln w="9525">
            <a:noFill/>
            <a:miter lim="800000"/>
            <a:headEnd/>
            <a:tailEnd/>
          </a:ln>
          <a:effectLst/>
        </p:spPr>
      </p:pic>
    </p:spTree>
    <p:extLst>
      <p:ext uri="{BB962C8B-B14F-4D97-AF65-F5344CB8AC3E}">
        <p14:creationId xmlns:p14="http://schemas.microsoft.com/office/powerpoint/2010/main" val="32931831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381000" y="203087"/>
            <a:ext cx="8360896" cy="6426313"/>
          </a:xfrm>
          <a:prstGeom prst="rect">
            <a:avLst/>
          </a:prstGeom>
          <a:noFill/>
          <a:ln w="9525">
            <a:noFill/>
            <a:miter lim="800000"/>
            <a:headEnd/>
            <a:tailEnd/>
          </a:ln>
          <a:effectLst/>
        </p:spPr>
      </p:pic>
    </p:spTree>
    <p:extLst>
      <p:ext uri="{BB962C8B-B14F-4D97-AF65-F5344CB8AC3E}">
        <p14:creationId xmlns:p14="http://schemas.microsoft.com/office/powerpoint/2010/main" val="1432243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IN" dirty="0" smtClean="0">
                <a:latin typeface="Bookman Old Style" pitchFamily="18" charset="0"/>
              </a:rPr>
              <a:t>Critical thinking</a:t>
            </a:r>
          </a:p>
          <a:p>
            <a:r>
              <a:rPr lang="en-IN" dirty="0" smtClean="0">
                <a:latin typeface="Bookman Old Style" pitchFamily="18" charset="0"/>
              </a:rPr>
              <a:t>Creativity </a:t>
            </a:r>
          </a:p>
          <a:p>
            <a:r>
              <a:rPr lang="en-IN" dirty="0" smtClean="0">
                <a:latin typeface="Bookman Old Style" pitchFamily="18" charset="0"/>
              </a:rPr>
              <a:t>Reasoning</a:t>
            </a:r>
          </a:p>
          <a:p>
            <a:r>
              <a:rPr lang="en-IN" dirty="0" smtClean="0">
                <a:latin typeface="Bookman Old Style" pitchFamily="18" charset="0"/>
              </a:rPr>
              <a:t>Higher order ability </a:t>
            </a:r>
            <a:endParaRPr lang="en-IN" dirty="0">
              <a:latin typeface="Bookman Old Style" pitchFamily="18" charset="0"/>
            </a:endParaRPr>
          </a:p>
        </p:txBody>
      </p:sp>
      <p:sp>
        <p:nvSpPr>
          <p:cNvPr id="2" name="Title 1"/>
          <p:cNvSpPr>
            <a:spLocks noGrp="1"/>
          </p:cNvSpPr>
          <p:nvPr>
            <p:ph type="title"/>
          </p:nvPr>
        </p:nvSpPr>
        <p:spPr/>
        <p:txBody>
          <a:bodyPr/>
          <a:lstStyle/>
          <a:p>
            <a:r>
              <a:rPr lang="en-IN" b="1" dirty="0" smtClean="0">
                <a:latin typeface="Bookman Old Style" pitchFamily="18" charset="0"/>
              </a:rPr>
              <a:t>How to make Question</a:t>
            </a:r>
            <a:endParaRPr lang="en-IN" b="1" dirty="0">
              <a:latin typeface="Bookman Old Style" pitchFamily="18" charset="0"/>
            </a:endParaRPr>
          </a:p>
        </p:txBody>
      </p:sp>
    </p:spTree>
    <p:extLst>
      <p:ext uri="{BB962C8B-B14F-4D97-AF65-F5344CB8AC3E}">
        <p14:creationId xmlns:p14="http://schemas.microsoft.com/office/powerpoint/2010/main" val="80703107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07191" y="304800"/>
            <a:ext cx="8730477" cy="6172200"/>
          </a:xfrm>
          <a:prstGeom prst="rect">
            <a:avLst/>
          </a:prstGeom>
          <a:noFill/>
          <a:ln w="9525">
            <a:noFill/>
            <a:miter lim="800000"/>
            <a:headEnd/>
            <a:tailEnd/>
          </a:ln>
          <a:effectLst/>
        </p:spPr>
      </p:pic>
    </p:spTree>
    <p:extLst>
      <p:ext uri="{BB962C8B-B14F-4D97-AF65-F5344CB8AC3E}">
        <p14:creationId xmlns:p14="http://schemas.microsoft.com/office/powerpoint/2010/main" val="32232606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228600" y="381000"/>
            <a:ext cx="8464236" cy="6096000"/>
          </a:xfrm>
          <a:prstGeom prst="rect">
            <a:avLst/>
          </a:prstGeom>
          <a:noFill/>
          <a:ln w="9525">
            <a:noFill/>
            <a:miter lim="800000"/>
            <a:headEnd/>
            <a:tailEnd/>
          </a:ln>
          <a:effectLst/>
        </p:spPr>
      </p:pic>
    </p:spTree>
    <p:extLst>
      <p:ext uri="{BB962C8B-B14F-4D97-AF65-F5344CB8AC3E}">
        <p14:creationId xmlns:p14="http://schemas.microsoft.com/office/powerpoint/2010/main" val="37125584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228600" y="304800"/>
            <a:ext cx="8763000" cy="6248400"/>
          </a:xfrm>
          <a:prstGeom prst="rect">
            <a:avLst/>
          </a:prstGeom>
          <a:noFill/>
          <a:ln w="9525">
            <a:noFill/>
            <a:miter lim="800000"/>
            <a:headEnd/>
            <a:tailEnd/>
          </a:ln>
          <a:effectLst/>
        </p:spPr>
      </p:pic>
    </p:spTree>
    <p:extLst>
      <p:ext uri="{BB962C8B-B14F-4D97-AF65-F5344CB8AC3E}">
        <p14:creationId xmlns:p14="http://schemas.microsoft.com/office/powerpoint/2010/main" val="42276763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304800" y="304800"/>
            <a:ext cx="8584180" cy="2971800"/>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228600" y="3276600"/>
            <a:ext cx="8534400" cy="3276600"/>
          </a:xfrm>
          <a:prstGeom prst="rect">
            <a:avLst/>
          </a:prstGeom>
          <a:noFill/>
          <a:ln w="9525">
            <a:noFill/>
            <a:miter lim="800000"/>
            <a:headEnd/>
            <a:tailEnd/>
          </a:ln>
          <a:effectLst/>
        </p:spPr>
      </p:pic>
    </p:spTree>
    <p:extLst>
      <p:ext uri="{BB962C8B-B14F-4D97-AF65-F5344CB8AC3E}">
        <p14:creationId xmlns:p14="http://schemas.microsoft.com/office/powerpoint/2010/main" val="38802506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81000" y="228601"/>
            <a:ext cx="7772400" cy="1143000"/>
          </a:xfrm>
        </p:spPr>
        <p:txBody>
          <a:bodyPr/>
          <a:lstStyle/>
          <a:p>
            <a:r>
              <a:rPr lang="en-IN" dirty="0" smtClean="0"/>
              <a:t>Thank You</a:t>
            </a:r>
            <a:endParaRPr lang="en-IN" dirty="0"/>
          </a:p>
        </p:txBody>
      </p:sp>
      <p:sp>
        <p:nvSpPr>
          <p:cNvPr id="5" name="Subtitle 4"/>
          <p:cNvSpPr>
            <a:spLocks noGrp="1"/>
          </p:cNvSpPr>
          <p:nvPr>
            <p:ph type="subTitle" idx="1"/>
          </p:nvPr>
        </p:nvSpPr>
        <p:spPr>
          <a:xfrm>
            <a:off x="304800" y="1828800"/>
            <a:ext cx="8382000" cy="2971800"/>
          </a:xfrm>
        </p:spPr>
        <p:txBody>
          <a:bodyPr>
            <a:normAutofit fontScale="85000" lnSpcReduction="20000"/>
          </a:bodyPr>
          <a:lstStyle/>
          <a:p>
            <a:pPr algn="just"/>
            <a:r>
              <a:rPr lang="en-IN" b="1" dirty="0" smtClean="0">
                <a:latin typeface="Bookman Old Style" pitchFamily="18" charset="0"/>
              </a:rPr>
              <a:t>Team Members</a:t>
            </a:r>
          </a:p>
          <a:p>
            <a:pPr algn="just"/>
            <a:endParaRPr lang="en-IN" b="1" dirty="0" smtClean="0">
              <a:latin typeface="Bookman Old Style" pitchFamily="18" charset="0"/>
            </a:endParaRPr>
          </a:p>
          <a:p>
            <a:pPr algn="just">
              <a:lnSpc>
                <a:spcPct val="210000"/>
              </a:lnSpc>
            </a:pPr>
            <a:r>
              <a:rPr lang="en-IN" dirty="0" smtClean="0">
                <a:latin typeface="Bookman Old Style" pitchFamily="18" charset="0"/>
              </a:rPr>
              <a:t>1. </a:t>
            </a:r>
            <a:r>
              <a:rPr lang="en-IN" dirty="0" err="1" smtClean="0">
                <a:latin typeface="Bookman Old Style" pitchFamily="18" charset="0"/>
              </a:rPr>
              <a:t>Mr.K.Ramaraj</a:t>
            </a:r>
            <a:r>
              <a:rPr lang="en-IN" dirty="0" smtClean="0">
                <a:latin typeface="Bookman Old Style" pitchFamily="18" charset="0"/>
              </a:rPr>
              <a:t>, SL, DIET – </a:t>
            </a:r>
            <a:r>
              <a:rPr lang="en-IN" dirty="0" err="1" smtClean="0">
                <a:latin typeface="Bookman Old Style" pitchFamily="18" charset="0"/>
              </a:rPr>
              <a:t>T.Kallupatti</a:t>
            </a:r>
            <a:endParaRPr lang="en-IN" dirty="0" smtClean="0">
              <a:latin typeface="Bookman Old Style" pitchFamily="18" charset="0"/>
            </a:endParaRPr>
          </a:p>
          <a:p>
            <a:pPr algn="just"/>
            <a:r>
              <a:rPr lang="en-IN" dirty="0" smtClean="0">
                <a:latin typeface="Bookman Old Style" pitchFamily="18" charset="0"/>
              </a:rPr>
              <a:t>2. </a:t>
            </a:r>
            <a:r>
              <a:rPr lang="en-IN" dirty="0" err="1" smtClean="0">
                <a:latin typeface="Bookman Old Style" pitchFamily="18" charset="0"/>
              </a:rPr>
              <a:t>Mr.K.Ramachandran</a:t>
            </a:r>
            <a:r>
              <a:rPr lang="en-IN" dirty="0" smtClean="0">
                <a:latin typeface="Bookman Old Style" pitchFamily="18" charset="0"/>
              </a:rPr>
              <a:t>, SL , DIET – </a:t>
            </a:r>
            <a:r>
              <a:rPr lang="en-IN" dirty="0" err="1" smtClean="0">
                <a:latin typeface="Bookman Old Style" pitchFamily="18" charset="0"/>
              </a:rPr>
              <a:t>T.Kallupatti</a:t>
            </a:r>
            <a:endParaRPr lang="en-IN" dirty="0" smtClean="0">
              <a:latin typeface="Bookman Old Style" pitchFamily="18" charset="0"/>
            </a:endParaRPr>
          </a:p>
          <a:p>
            <a:pPr algn="just"/>
            <a:r>
              <a:rPr lang="en-IN" dirty="0" smtClean="0">
                <a:latin typeface="Bookman Old Style" pitchFamily="18" charset="0"/>
              </a:rPr>
              <a:t>3. </a:t>
            </a:r>
            <a:r>
              <a:rPr lang="en-IN" dirty="0" err="1" smtClean="0">
                <a:latin typeface="Bookman Old Style" pitchFamily="18" charset="0"/>
              </a:rPr>
              <a:t>Mrs.</a:t>
            </a:r>
            <a:r>
              <a:rPr lang="en-IN" dirty="0" smtClean="0">
                <a:latin typeface="Bookman Old Style" pitchFamily="18" charset="0"/>
              </a:rPr>
              <a:t> </a:t>
            </a:r>
            <a:r>
              <a:rPr lang="en-IN" dirty="0" err="1" smtClean="0">
                <a:latin typeface="Bookman Old Style" pitchFamily="18" charset="0"/>
              </a:rPr>
              <a:t>N.Mahalakshmi</a:t>
            </a:r>
            <a:r>
              <a:rPr lang="en-IN" dirty="0" smtClean="0">
                <a:latin typeface="Bookman Old Style" pitchFamily="18" charset="0"/>
              </a:rPr>
              <a:t>, Lecturer, DIET – </a:t>
            </a:r>
            <a:r>
              <a:rPr lang="en-IN" dirty="0" err="1" smtClean="0">
                <a:latin typeface="Bookman Old Style" pitchFamily="18" charset="0"/>
              </a:rPr>
              <a:t>Palayampatti</a:t>
            </a:r>
            <a:endParaRPr lang="en-IN" dirty="0" smtClean="0">
              <a:latin typeface="Bookman Old Style" pitchFamily="18" charset="0"/>
            </a:endParaRPr>
          </a:p>
          <a:p>
            <a:pPr algn="just"/>
            <a:r>
              <a:rPr lang="en-IN" dirty="0" smtClean="0">
                <a:latin typeface="Bookman Old Style" pitchFamily="18" charset="0"/>
              </a:rPr>
              <a:t>4. </a:t>
            </a:r>
            <a:r>
              <a:rPr lang="en-IN" dirty="0" err="1" smtClean="0">
                <a:latin typeface="Bookman Old Style" pitchFamily="18" charset="0"/>
              </a:rPr>
              <a:t>Mrs.</a:t>
            </a:r>
            <a:r>
              <a:rPr lang="en-IN" dirty="0" smtClean="0">
                <a:latin typeface="Bookman Old Style" pitchFamily="18" charset="0"/>
              </a:rPr>
              <a:t> </a:t>
            </a:r>
            <a:r>
              <a:rPr lang="en-IN" dirty="0" err="1" smtClean="0">
                <a:latin typeface="Bookman Old Style" pitchFamily="18" charset="0"/>
              </a:rPr>
              <a:t>D.Shiyamala</a:t>
            </a:r>
            <a:r>
              <a:rPr lang="en-IN" dirty="0" smtClean="0">
                <a:latin typeface="Bookman Old Style" pitchFamily="18" charset="0"/>
              </a:rPr>
              <a:t>, Lecturer, DIET – </a:t>
            </a:r>
            <a:r>
              <a:rPr lang="en-IN" dirty="0" err="1" smtClean="0">
                <a:latin typeface="Bookman Old Style" pitchFamily="18" charset="0"/>
              </a:rPr>
              <a:t>Kalayarkoil</a:t>
            </a:r>
            <a:endParaRPr lang="en-IN" dirty="0" smtClean="0">
              <a:latin typeface="Bookman Old Style" pitchFamily="18" charset="0"/>
            </a:endParaRPr>
          </a:p>
          <a:p>
            <a:pPr algn="just"/>
            <a:r>
              <a:rPr lang="en-IN" dirty="0" smtClean="0">
                <a:latin typeface="Bookman Old Style" pitchFamily="18" charset="0"/>
              </a:rPr>
              <a:t>5. </a:t>
            </a:r>
            <a:r>
              <a:rPr lang="en-IN" dirty="0" err="1" smtClean="0">
                <a:latin typeface="Bookman Old Style" pitchFamily="18" charset="0"/>
              </a:rPr>
              <a:t>Mr.</a:t>
            </a:r>
            <a:r>
              <a:rPr lang="en-IN" dirty="0" smtClean="0">
                <a:latin typeface="Bookman Old Style" pitchFamily="18" charset="0"/>
              </a:rPr>
              <a:t> </a:t>
            </a:r>
            <a:r>
              <a:rPr lang="en-IN" dirty="0" err="1" smtClean="0">
                <a:latin typeface="Bookman Old Style" pitchFamily="18" charset="0"/>
              </a:rPr>
              <a:t>M.Ranjith</a:t>
            </a:r>
            <a:r>
              <a:rPr lang="en-IN" dirty="0" smtClean="0">
                <a:latin typeface="Bookman Old Style" pitchFamily="18" charset="0"/>
              </a:rPr>
              <a:t> Kumar, Lecturer, DIET – T. </a:t>
            </a:r>
            <a:r>
              <a:rPr lang="en-IN" dirty="0" err="1" smtClean="0">
                <a:latin typeface="Bookman Old Style" pitchFamily="18" charset="0"/>
              </a:rPr>
              <a:t>Kallupatti</a:t>
            </a:r>
            <a:endParaRPr lang="en-IN" dirty="0">
              <a:latin typeface="Bookman Old Style" pitchFamily="18" charset="0"/>
            </a:endParaRPr>
          </a:p>
        </p:txBody>
      </p:sp>
    </p:spTree>
    <p:extLst>
      <p:ext uri="{BB962C8B-B14F-4D97-AF65-F5344CB8AC3E}">
        <p14:creationId xmlns:p14="http://schemas.microsoft.com/office/powerpoint/2010/main" val="1445624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514350" indent="-514350" algn="just">
              <a:buFont typeface="+mj-lt"/>
              <a:buAutoNum type="arabicPeriod"/>
            </a:pPr>
            <a:r>
              <a:rPr lang="en-IN" dirty="0" smtClean="0">
                <a:latin typeface="Bookman Old Style" pitchFamily="18" charset="0"/>
              </a:rPr>
              <a:t>Is the Learning Outcomes addressed meaningful ?</a:t>
            </a:r>
          </a:p>
          <a:p>
            <a:pPr marL="514350" indent="-514350" algn="just">
              <a:buFont typeface="+mj-lt"/>
              <a:buAutoNum type="arabicPeriod"/>
            </a:pPr>
            <a:r>
              <a:rPr lang="en-IN" dirty="0" smtClean="0">
                <a:latin typeface="Bookman Old Style" pitchFamily="18" charset="0"/>
              </a:rPr>
              <a:t>Is it appropriate to Age and Ability ?</a:t>
            </a:r>
          </a:p>
          <a:p>
            <a:pPr marL="514350" indent="-514350" algn="just">
              <a:buFont typeface="+mj-lt"/>
              <a:buAutoNum type="arabicPeriod"/>
            </a:pPr>
            <a:r>
              <a:rPr lang="en-IN" dirty="0" smtClean="0">
                <a:latin typeface="Bookman Old Style" pitchFamily="18" charset="0"/>
              </a:rPr>
              <a:t>Is it testing the intended outcome ?</a:t>
            </a:r>
          </a:p>
          <a:p>
            <a:pPr marL="514350" indent="-514350" algn="just">
              <a:buFont typeface="+mj-lt"/>
              <a:buAutoNum type="arabicPeriod"/>
            </a:pPr>
            <a:r>
              <a:rPr lang="en-IN" dirty="0" smtClean="0">
                <a:latin typeface="Bookman Old Style" pitchFamily="18" charset="0"/>
              </a:rPr>
              <a:t>Is the language clear ?</a:t>
            </a:r>
          </a:p>
          <a:p>
            <a:pPr marL="514350" indent="-514350" algn="just">
              <a:buFont typeface="+mj-lt"/>
              <a:buAutoNum type="arabicPeriod"/>
            </a:pPr>
            <a:r>
              <a:rPr lang="en-IN" dirty="0" smtClean="0">
                <a:latin typeface="Bookman Old Style" pitchFamily="18" charset="0"/>
              </a:rPr>
              <a:t>Is the instruction clear ?</a:t>
            </a:r>
          </a:p>
          <a:p>
            <a:pPr marL="514350" indent="-514350" algn="just">
              <a:buFont typeface="+mj-lt"/>
              <a:buAutoNum type="arabicPeriod"/>
            </a:pPr>
            <a:r>
              <a:rPr lang="en-IN" dirty="0" smtClean="0">
                <a:latin typeface="Bookman Old Style" pitchFamily="18" charset="0"/>
              </a:rPr>
              <a:t>Is it technically correct ?</a:t>
            </a:r>
          </a:p>
          <a:p>
            <a:pPr marL="514350" indent="-514350" algn="just">
              <a:buFont typeface="+mj-lt"/>
              <a:buAutoNum type="arabicPeriod"/>
            </a:pPr>
            <a:r>
              <a:rPr lang="en-IN" dirty="0" smtClean="0">
                <a:latin typeface="Bookman Old Style" pitchFamily="18" charset="0"/>
              </a:rPr>
              <a:t>Is the purpose of the question clear ?</a:t>
            </a:r>
          </a:p>
          <a:p>
            <a:pPr marL="514350" indent="-514350" algn="just">
              <a:buFont typeface="+mj-lt"/>
              <a:buAutoNum type="arabicPeriod"/>
            </a:pPr>
            <a:r>
              <a:rPr lang="en-IN" dirty="0" smtClean="0">
                <a:latin typeface="Bookman Old Style" pitchFamily="18" charset="0"/>
              </a:rPr>
              <a:t>Is the question becoming ambiguous in the name of open ended ?</a:t>
            </a:r>
            <a:endParaRPr lang="en-IN" dirty="0">
              <a:latin typeface="Bookman Old Style" pitchFamily="18" charset="0"/>
            </a:endParaRPr>
          </a:p>
        </p:txBody>
      </p:sp>
      <p:sp>
        <p:nvSpPr>
          <p:cNvPr id="2" name="Title 1"/>
          <p:cNvSpPr>
            <a:spLocks noGrp="1"/>
          </p:cNvSpPr>
          <p:nvPr>
            <p:ph type="title"/>
          </p:nvPr>
        </p:nvSpPr>
        <p:spPr/>
        <p:txBody>
          <a:bodyPr/>
          <a:lstStyle/>
          <a:p>
            <a:r>
              <a:rPr lang="en-IN" b="1" dirty="0" smtClean="0">
                <a:latin typeface="Bookman Old Style" pitchFamily="18" charset="0"/>
              </a:rPr>
              <a:t>Qualities of a Good Question</a:t>
            </a:r>
            <a:endParaRPr lang="en-IN" b="1" dirty="0">
              <a:latin typeface="Bookman Old Style" pitchFamily="18" charset="0"/>
            </a:endParaRPr>
          </a:p>
        </p:txBody>
      </p:sp>
    </p:spTree>
    <p:extLst>
      <p:ext uri="{BB962C8B-B14F-4D97-AF65-F5344CB8AC3E}">
        <p14:creationId xmlns:p14="http://schemas.microsoft.com/office/powerpoint/2010/main" val="3338934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980728"/>
            <a:ext cx="8640960" cy="5472608"/>
          </a:xfrm>
        </p:spPr>
        <p:txBody>
          <a:bodyPr>
            <a:normAutofit/>
          </a:bodyPr>
          <a:lstStyle/>
          <a:p>
            <a:r>
              <a:rPr lang="en-IN" b="1" dirty="0" smtClean="0">
                <a:latin typeface="Bookman Old Style" pitchFamily="18" charset="0"/>
              </a:rPr>
              <a:t>Constructed Response </a:t>
            </a:r>
            <a:r>
              <a:rPr lang="en-IN" b="1" dirty="0" err="1" smtClean="0">
                <a:latin typeface="Bookman Old Style" pitchFamily="18" charset="0"/>
              </a:rPr>
              <a:t>Vs</a:t>
            </a:r>
            <a:r>
              <a:rPr lang="en-IN" b="1" dirty="0" smtClean="0">
                <a:latin typeface="Bookman Old Style" pitchFamily="18" charset="0"/>
              </a:rPr>
              <a:t> Limited Choice </a:t>
            </a:r>
            <a:r>
              <a:rPr lang="en-IN" b="1" dirty="0" err="1" smtClean="0">
                <a:latin typeface="Bookman Old Style" pitchFamily="18" charset="0"/>
              </a:rPr>
              <a:t>Qns</a:t>
            </a:r>
            <a:r>
              <a:rPr lang="en-IN" b="1" dirty="0" smtClean="0">
                <a:latin typeface="Bookman Old Style" pitchFamily="18" charset="0"/>
              </a:rPr>
              <a:t>.</a:t>
            </a:r>
          </a:p>
          <a:p>
            <a:pPr marL="0" indent="0">
              <a:buNone/>
            </a:pPr>
            <a:r>
              <a:rPr lang="en-IN" dirty="0">
                <a:latin typeface="Bookman Old Style" pitchFamily="18" charset="0"/>
              </a:rPr>
              <a:t> </a:t>
            </a:r>
            <a:r>
              <a:rPr lang="en-IN" dirty="0" smtClean="0">
                <a:latin typeface="Bookman Old Style" pitchFamily="18" charset="0"/>
              </a:rPr>
              <a:t>	Fill in Blanks		MCQ</a:t>
            </a:r>
          </a:p>
          <a:p>
            <a:pPr marL="0" indent="0">
              <a:buNone/>
            </a:pPr>
            <a:r>
              <a:rPr lang="en-IN" dirty="0">
                <a:latin typeface="Bookman Old Style" pitchFamily="18" charset="0"/>
              </a:rPr>
              <a:t>	</a:t>
            </a:r>
            <a:r>
              <a:rPr lang="en-IN" dirty="0" smtClean="0">
                <a:latin typeface="Bookman Old Style" pitchFamily="18" charset="0"/>
              </a:rPr>
              <a:t>Give Reason		Match the following</a:t>
            </a:r>
          </a:p>
          <a:p>
            <a:pPr marL="0" indent="0">
              <a:buNone/>
            </a:pPr>
            <a:r>
              <a:rPr lang="en-IN" dirty="0">
                <a:latin typeface="Bookman Old Style" pitchFamily="18" charset="0"/>
              </a:rPr>
              <a:t>	</a:t>
            </a:r>
            <a:r>
              <a:rPr lang="en-IN" dirty="0" smtClean="0">
                <a:latin typeface="Bookman Old Style" pitchFamily="18" charset="0"/>
              </a:rPr>
              <a:t>Short Answer		True / False</a:t>
            </a:r>
          </a:p>
          <a:p>
            <a:pPr marL="0" indent="0">
              <a:buNone/>
            </a:pPr>
            <a:r>
              <a:rPr lang="en-IN" dirty="0">
                <a:latin typeface="Bookman Old Style" pitchFamily="18" charset="0"/>
              </a:rPr>
              <a:t>	</a:t>
            </a:r>
            <a:r>
              <a:rPr lang="en-IN" dirty="0" smtClean="0">
                <a:latin typeface="Bookman Old Style" pitchFamily="18" charset="0"/>
              </a:rPr>
              <a:t>Paragraph / Essay</a:t>
            </a:r>
          </a:p>
          <a:p>
            <a:r>
              <a:rPr lang="en-IN" b="1" dirty="0" smtClean="0">
                <a:latin typeface="Bookman Old Style" pitchFamily="18" charset="0"/>
              </a:rPr>
              <a:t>Open Ended Qn.		</a:t>
            </a:r>
            <a:r>
              <a:rPr lang="en-IN" b="1" dirty="0" err="1" smtClean="0">
                <a:latin typeface="Bookman Old Style" pitchFamily="18" charset="0"/>
              </a:rPr>
              <a:t>Vs</a:t>
            </a:r>
            <a:r>
              <a:rPr lang="en-IN" b="1" dirty="0" smtClean="0">
                <a:latin typeface="Bookman Old Style" pitchFamily="18" charset="0"/>
              </a:rPr>
              <a:t>  	Closed Qn.</a:t>
            </a:r>
          </a:p>
          <a:p>
            <a:pPr marL="0" indent="0">
              <a:buNone/>
            </a:pPr>
            <a:r>
              <a:rPr lang="en-IN" dirty="0">
                <a:latin typeface="Bookman Old Style" pitchFamily="18" charset="0"/>
              </a:rPr>
              <a:t>	</a:t>
            </a:r>
            <a:r>
              <a:rPr lang="en-IN" dirty="0" smtClean="0">
                <a:latin typeface="Bookman Old Style" pitchFamily="18" charset="0"/>
              </a:rPr>
              <a:t>Free response	   	Constructed response</a:t>
            </a:r>
          </a:p>
          <a:p>
            <a:r>
              <a:rPr lang="en-IN" b="1" dirty="0" smtClean="0">
                <a:latin typeface="Bookman Old Style" pitchFamily="18" charset="0"/>
              </a:rPr>
              <a:t>Rote Memory 	</a:t>
            </a:r>
            <a:r>
              <a:rPr lang="en-IN" b="1" dirty="0" err="1" smtClean="0">
                <a:latin typeface="Bookman Old Style" pitchFamily="18" charset="0"/>
              </a:rPr>
              <a:t>Vs</a:t>
            </a:r>
            <a:r>
              <a:rPr lang="en-IN" b="1" dirty="0" smtClean="0">
                <a:latin typeface="Bookman Old Style" pitchFamily="18" charset="0"/>
              </a:rPr>
              <a:t>  Understanding</a:t>
            </a:r>
          </a:p>
          <a:p>
            <a:pPr marL="0" indent="0">
              <a:buNone/>
            </a:pPr>
            <a:endParaRPr lang="en-IN" dirty="0" smtClean="0">
              <a:latin typeface="Bookman Old Style" pitchFamily="18" charset="0"/>
            </a:endParaRPr>
          </a:p>
        </p:txBody>
      </p:sp>
      <p:sp>
        <p:nvSpPr>
          <p:cNvPr id="2" name="Title 1"/>
          <p:cNvSpPr>
            <a:spLocks noGrp="1"/>
          </p:cNvSpPr>
          <p:nvPr>
            <p:ph type="title"/>
          </p:nvPr>
        </p:nvSpPr>
        <p:spPr>
          <a:xfrm>
            <a:off x="395536" y="0"/>
            <a:ext cx="8229600" cy="980728"/>
          </a:xfrm>
        </p:spPr>
        <p:txBody>
          <a:bodyPr/>
          <a:lstStyle/>
          <a:p>
            <a:r>
              <a:rPr lang="en-IN" b="1" dirty="0" smtClean="0">
                <a:latin typeface="Bookman Old Style" pitchFamily="18" charset="0"/>
              </a:rPr>
              <a:t>Types of Questions</a:t>
            </a:r>
            <a:endParaRPr lang="en-IN" b="1" dirty="0">
              <a:latin typeface="Bookman Old Style" pitchFamily="18" charset="0"/>
            </a:endParaRPr>
          </a:p>
        </p:txBody>
      </p:sp>
    </p:spTree>
    <p:extLst>
      <p:ext uri="{BB962C8B-B14F-4D97-AF65-F5344CB8AC3E}">
        <p14:creationId xmlns:p14="http://schemas.microsoft.com/office/powerpoint/2010/main" val="28454890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435280" cy="4525963"/>
          </a:xfrm>
        </p:spPr>
        <p:txBody>
          <a:bodyPr>
            <a:normAutofit/>
          </a:bodyPr>
          <a:lstStyle/>
          <a:p>
            <a:pPr marL="0" indent="0" algn="just">
              <a:buNone/>
            </a:pPr>
            <a:r>
              <a:rPr lang="en-US" dirty="0">
                <a:latin typeface="Bookman Old Style" pitchFamily="18" charset="0"/>
              </a:rPr>
              <a:t> </a:t>
            </a:r>
            <a:r>
              <a:rPr lang="en-US" b="1" dirty="0">
                <a:latin typeface="Bookman Old Style" pitchFamily="18" charset="0"/>
              </a:rPr>
              <a:t>DOK</a:t>
            </a:r>
            <a:r>
              <a:rPr lang="en-US" dirty="0">
                <a:latin typeface="Bookman Old Style" pitchFamily="18" charset="0"/>
              </a:rPr>
              <a:t>— refers to the depth of </a:t>
            </a:r>
            <a:r>
              <a:rPr lang="en-US" dirty="0">
                <a:solidFill>
                  <a:srgbClr val="FF0000"/>
                </a:solidFill>
                <a:latin typeface="Bookman Old Style" pitchFamily="18" charset="0"/>
              </a:rPr>
              <a:t>understanding</a:t>
            </a:r>
            <a:r>
              <a:rPr lang="en-US" dirty="0">
                <a:latin typeface="Bookman Old Style" pitchFamily="18" charset="0"/>
              </a:rPr>
              <a:t> required to answer or explain an assessment-related item or a classroom activity. </a:t>
            </a:r>
            <a:endParaRPr lang="en-IN" dirty="0">
              <a:latin typeface="Bookman Old Style" pitchFamily="18" charset="0"/>
            </a:endParaRPr>
          </a:p>
        </p:txBody>
      </p:sp>
      <p:sp>
        <p:nvSpPr>
          <p:cNvPr id="2" name="Title 1"/>
          <p:cNvSpPr>
            <a:spLocks noGrp="1"/>
          </p:cNvSpPr>
          <p:nvPr>
            <p:ph type="title"/>
          </p:nvPr>
        </p:nvSpPr>
        <p:spPr/>
        <p:txBody>
          <a:bodyPr/>
          <a:lstStyle/>
          <a:p>
            <a:r>
              <a:rPr lang="en-IN" b="1" dirty="0" smtClean="0">
                <a:latin typeface="Bookman Old Style" pitchFamily="18" charset="0"/>
              </a:rPr>
              <a:t>Depth of Knowledge</a:t>
            </a:r>
            <a:endParaRPr lang="en-IN" b="1" dirty="0">
              <a:latin typeface="Bookman Old Style" pitchFamily="18" charset="0"/>
            </a:endParaRPr>
          </a:p>
        </p:txBody>
      </p:sp>
    </p:spTree>
    <p:extLst>
      <p:ext uri="{BB962C8B-B14F-4D97-AF65-F5344CB8AC3E}">
        <p14:creationId xmlns:p14="http://schemas.microsoft.com/office/powerpoint/2010/main" val="8330053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339</TotalTime>
  <Words>653</Words>
  <Application>Microsoft Office PowerPoint</Application>
  <PresentationFormat>On-screen Show (4:3)</PresentationFormat>
  <Paragraphs>316</Paragraphs>
  <Slides>64</Slides>
  <Notes>0</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Concourse</vt:lpstr>
      <vt:lpstr>CBA</vt:lpstr>
      <vt:lpstr>Learning Journey  </vt:lpstr>
      <vt:lpstr>3 C’s</vt:lpstr>
      <vt:lpstr>Competency Based Assessment </vt:lpstr>
      <vt:lpstr>The Art and Science of Making Questions </vt:lpstr>
      <vt:lpstr>How to make Question</vt:lpstr>
      <vt:lpstr>Qualities of a Good Question</vt:lpstr>
      <vt:lpstr>Types of Questions</vt:lpstr>
      <vt:lpstr>Depth of Knowledge</vt:lpstr>
      <vt:lpstr>Different level DoK question stems for  Social Science </vt:lpstr>
      <vt:lpstr>PowerPoint Presentation</vt:lpstr>
      <vt:lpstr>PowerPoint Presentation</vt:lpstr>
      <vt:lpstr>PowerPoint Presentation</vt:lpstr>
      <vt:lpstr>PowerPoint Presentation</vt:lpstr>
      <vt:lpstr>Structure of the Question</vt:lpstr>
      <vt:lpstr>PowerPoint Presentation</vt:lpstr>
      <vt:lpstr>PowerPoint Presentation</vt:lpstr>
      <vt:lpstr>Pattern of the Question</vt:lpstr>
      <vt:lpstr>PowerPoint Presentation</vt:lpstr>
      <vt:lpstr>COMPETENCY BASED ASSESSMENT  IN VARIOUS FORMS GEOGRAPHY</vt:lpstr>
      <vt:lpstr>PowerPoint Presentation</vt:lpstr>
      <vt:lpstr>What types of soil would you find the places where rice is grown?  (a) Arid soil &amp; Saline soil (b) Alluvial soil &amp; Red soil (c) Mountain soil &amp; Black soil (d) Black soil &amp; Laterite soil  </vt:lpstr>
      <vt:lpstr>Which two soils cover more than ½ of the area?  (a) Alluvial soil &amp; Red soil (b) Alluvial soil  &amp; Forest soil  (c) Alluvial soil &amp; Laterite soil  (d) Red soil &amp; Alkaline soil</vt:lpstr>
      <vt:lpstr>PowerPoint Presentation</vt:lpstr>
      <vt:lpstr>PowerPoint Presentation</vt:lpstr>
      <vt:lpstr>PowerPoint Presentation</vt:lpstr>
      <vt:lpstr>PowerPoint Presentation</vt:lpstr>
      <vt:lpstr>PowerPoint Presentation</vt:lpstr>
      <vt:lpstr>PowerPoint Presentation</vt:lpstr>
      <vt:lpstr>(ODD ONE OUT)Which one of the following is different from the other?</vt:lpstr>
      <vt:lpstr>Point out the error</vt:lpstr>
      <vt:lpstr>Identify the correct pair</vt:lpstr>
      <vt:lpstr>Identify the wrong pair</vt:lpstr>
      <vt:lpstr>Select which is in appropriate order</vt:lpstr>
      <vt:lpstr>PowerPoint Presentation</vt:lpstr>
      <vt:lpstr>COMPETENCY BASED ASSESSMENT  IN VARIOUS FORMS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ELCOT</dc:creator>
  <cp:lastModifiedBy>ELCOT</cp:lastModifiedBy>
  <cp:revision>143</cp:revision>
  <dcterms:created xsi:type="dcterms:W3CDTF">2020-01-24T04:26:12Z</dcterms:created>
  <dcterms:modified xsi:type="dcterms:W3CDTF">2020-02-01T12:41:31Z</dcterms:modified>
</cp:coreProperties>
</file>